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handoutMasterIdLst>
    <p:handoutMasterId r:id="rId23"/>
  </p:handoutMasterIdLst>
  <p:sldIdLst>
    <p:sldId id="256" r:id="rId3"/>
    <p:sldId id="257" r:id="rId4"/>
    <p:sldId id="258" r:id="rId5"/>
    <p:sldId id="267" r:id="rId6"/>
    <p:sldId id="266" r:id="rId7"/>
    <p:sldId id="280" r:id="rId8"/>
    <p:sldId id="293" r:id="rId9"/>
    <p:sldId id="260" r:id="rId10"/>
    <p:sldId id="262" r:id="rId11"/>
    <p:sldId id="275" r:id="rId12"/>
    <p:sldId id="276" r:id="rId13"/>
    <p:sldId id="292" r:id="rId14"/>
    <p:sldId id="265" r:id="rId15"/>
    <p:sldId id="273" r:id="rId16"/>
    <p:sldId id="277" r:id="rId17"/>
    <p:sldId id="289" r:id="rId18"/>
    <p:sldId id="269" r:id="rId19"/>
    <p:sldId id="294" r:id="rId20"/>
    <p:sldId id="295" r:id="rId21"/>
    <p:sldId id="270" r:id="rId22"/>
  </p:sldIdLst>
  <p:sldSz cx="9144000" cy="6858000" type="screen4x3"/>
  <p:notesSz cx="6797675" cy="9926638"/>
  <p:defaultTextStyle>
    <a:defPPr>
      <a:defRPr lang="en-GB"/>
    </a:defPPr>
    <a:lvl1pPr algn="l" rtl="0" eaLnBrk="0" fontAlgn="base" hangingPunct="0">
      <a:spcBef>
        <a:spcPct val="0"/>
      </a:spcBef>
      <a:spcAft>
        <a:spcPct val="0"/>
      </a:spcAft>
      <a:defRPr sz="4400" kern="1200">
        <a:solidFill>
          <a:srgbClr val="33CC33"/>
        </a:solidFill>
        <a:latin typeface="Comic Sans MS" panose="030F0702030302020204" pitchFamily="66" charset="0"/>
        <a:ea typeface="+mn-ea"/>
        <a:cs typeface="Arial" panose="020B0604020202020204" pitchFamily="34" charset="0"/>
      </a:defRPr>
    </a:lvl1pPr>
    <a:lvl2pPr marL="457200" algn="l" rtl="0" eaLnBrk="0" fontAlgn="base" hangingPunct="0">
      <a:spcBef>
        <a:spcPct val="0"/>
      </a:spcBef>
      <a:spcAft>
        <a:spcPct val="0"/>
      </a:spcAft>
      <a:defRPr sz="4400" kern="1200">
        <a:solidFill>
          <a:srgbClr val="33CC33"/>
        </a:solidFill>
        <a:latin typeface="Comic Sans MS" panose="030F0702030302020204" pitchFamily="66" charset="0"/>
        <a:ea typeface="+mn-ea"/>
        <a:cs typeface="Arial" panose="020B0604020202020204" pitchFamily="34" charset="0"/>
      </a:defRPr>
    </a:lvl2pPr>
    <a:lvl3pPr marL="914400" algn="l" rtl="0" eaLnBrk="0" fontAlgn="base" hangingPunct="0">
      <a:spcBef>
        <a:spcPct val="0"/>
      </a:spcBef>
      <a:spcAft>
        <a:spcPct val="0"/>
      </a:spcAft>
      <a:defRPr sz="4400" kern="1200">
        <a:solidFill>
          <a:srgbClr val="33CC33"/>
        </a:solidFill>
        <a:latin typeface="Comic Sans MS" panose="030F0702030302020204" pitchFamily="66" charset="0"/>
        <a:ea typeface="+mn-ea"/>
        <a:cs typeface="Arial" panose="020B0604020202020204" pitchFamily="34" charset="0"/>
      </a:defRPr>
    </a:lvl3pPr>
    <a:lvl4pPr marL="1371600" algn="l" rtl="0" eaLnBrk="0" fontAlgn="base" hangingPunct="0">
      <a:spcBef>
        <a:spcPct val="0"/>
      </a:spcBef>
      <a:spcAft>
        <a:spcPct val="0"/>
      </a:spcAft>
      <a:defRPr sz="4400" kern="1200">
        <a:solidFill>
          <a:srgbClr val="33CC33"/>
        </a:solidFill>
        <a:latin typeface="Comic Sans MS" panose="030F0702030302020204" pitchFamily="66" charset="0"/>
        <a:ea typeface="+mn-ea"/>
        <a:cs typeface="Arial" panose="020B0604020202020204" pitchFamily="34" charset="0"/>
      </a:defRPr>
    </a:lvl4pPr>
    <a:lvl5pPr marL="1828800" algn="l" rtl="0" eaLnBrk="0" fontAlgn="base" hangingPunct="0">
      <a:spcBef>
        <a:spcPct val="0"/>
      </a:spcBef>
      <a:spcAft>
        <a:spcPct val="0"/>
      </a:spcAft>
      <a:defRPr sz="4400" kern="1200">
        <a:solidFill>
          <a:srgbClr val="33CC33"/>
        </a:solidFill>
        <a:latin typeface="Comic Sans MS" panose="030F0702030302020204" pitchFamily="66" charset="0"/>
        <a:ea typeface="+mn-ea"/>
        <a:cs typeface="Arial" panose="020B0604020202020204" pitchFamily="34" charset="0"/>
      </a:defRPr>
    </a:lvl5pPr>
    <a:lvl6pPr marL="2286000" algn="l" defTabSz="914400" rtl="0" eaLnBrk="1" latinLnBrk="0" hangingPunct="1">
      <a:defRPr sz="4400" kern="1200">
        <a:solidFill>
          <a:srgbClr val="33CC33"/>
        </a:solidFill>
        <a:latin typeface="Comic Sans MS" panose="030F0702030302020204" pitchFamily="66" charset="0"/>
        <a:ea typeface="+mn-ea"/>
        <a:cs typeface="Arial" panose="020B0604020202020204" pitchFamily="34" charset="0"/>
      </a:defRPr>
    </a:lvl6pPr>
    <a:lvl7pPr marL="2743200" algn="l" defTabSz="914400" rtl="0" eaLnBrk="1" latinLnBrk="0" hangingPunct="1">
      <a:defRPr sz="4400" kern="1200">
        <a:solidFill>
          <a:srgbClr val="33CC33"/>
        </a:solidFill>
        <a:latin typeface="Comic Sans MS" panose="030F0702030302020204" pitchFamily="66" charset="0"/>
        <a:ea typeface="+mn-ea"/>
        <a:cs typeface="Arial" panose="020B0604020202020204" pitchFamily="34" charset="0"/>
      </a:defRPr>
    </a:lvl7pPr>
    <a:lvl8pPr marL="3200400" algn="l" defTabSz="914400" rtl="0" eaLnBrk="1" latinLnBrk="0" hangingPunct="1">
      <a:defRPr sz="4400" kern="1200">
        <a:solidFill>
          <a:srgbClr val="33CC33"/>
        </a:solidFill>
        <a:latin typeface="Comic Sans MS" panose="030F0702030302020204" pitchFamily="66" charset="0"/>
        <a:ea typeface="+mn-ea"/>
        <a:cs typeface="Arial" panose="020B0604020202020204" pitchFamily="34" charset="0"/>
      </a:defRPr>
    </a:lvl8pPr>
    <a:lvl9pPr marL="3657600" algn="l" defTabSz="914400" rtl="0" eaLnBrk="1" latinLnBrk="0" hangingPunct="1">
      <a:defRPr sz="4400" kern="1200">
        <a:solidFill>
          <a:srgbClr val="33CC33"/>
        </a:solidFill>
        <a:latin typeface="Comic Sans MS" panose="030F0702030302020204" pitchFamily="66"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FFFF00"/>
    <a:srgbClr val="FF3300"/>
    <a:srgbClr val="FF0000"/>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75" autoAdjust="0"/>
    <p:restoredTop sz="94679" autoAdjust="0"/>
  </p:normalViewPr>
  <p:slideViewPr>
    <p:cSldViewPr>
      <p:cViewPr varScale="1">
        <p:scale>
          <a:sx n="69" d="100"/>
          <a:sy n="69" d="100"/>
        </p:scale>
        <p:origin x="1698" y="66"/>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D966BE5A-3038-4343-A943-A3916130AD78}" type="datetimeFigureOut">
              <a:rPr lang="en-GB"/>
              <a:pPr>
                <a:defRPr/>
              </a:pPr>
              <a:t>25/09/2023</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pPr>
              <a:defRPr/>
            </a:pPr>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pPr>
              <a:defRPr/>
            </a:pPr>
            <a:fld id="{29E605C6-1C55-4C97-914D-706FFC16127C}" type="slidenum">
              <a:rPr lang="en-GB"/>
              <a:pPr>
                <a:defRPr/>
              </a:pPr>
              <a:t>‹#›</a:t>
            </a:fld>
            <a:endParaRPr lang="en-GB"/>
          </a:p>
        </p:txBody>
      </p:sp>
    </p:spTree>
    <p:extLst>
      <p:ext uri="{BB962C8B-B14F-4D97-AF65-F5344CB8AC3E}">
        <p14:creationId xmlns:p14="http://schemas.microsoft.com/office/powerpoint/2010/main" val="30796522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3078C3A-60CE-4189-82E2-F61A79CC9D0B}" type="slidenum">
              <a:rPr lang="en-GB" altLang="en-US"/>
              <a:pPr>
                <a:defRPr/>
              </a:pPr>
              <a:t>‹#›</a:t>
            </a:fld>
            <a:endParaRPr lang="en-GB" altLang="en-US"/>
          </a:p>
        </p:txBody>
      </p:sp>
    </p:spTree>
    <p:extLst>
      <p:ext uri="{BB962C8B-B14F-4D97-AF65-F5344CB8AC3E}">
        <p14:creationId xmlns:p14="http://schemas.microsoft.com/office/powerpoint/2010/main" val="1367186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902B83EB-5E15-4622-B45B-7CA00CFB834D}" type="slidenum">
              <a:rPr lang="en-GB" altLang="en-US"/>
              <a:pPr>
                <a:defRPr/>
              </a:pPr>
              <a:t>‹#›</a:t>
            </a:fld>
            <a:endParaRPr lang="en-GB" altLang="en-US"/>
          </a:p>
        </p:txBody>
      </p:sp>
    </p:spTree>
    <p:extLst>
      <p:ext uri="{BB962C8B-B14F-4D97-AF65-F5344CB8AC3E}">
        <p14:creationId xmlns:p14="http://schemas.microsoft.com/office/powerpoint/2010/main" val="2619040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38C1B759-8E42-43E8-B40E-6D6FB4B07659}" type="slidenum">
              <a:rPr lang="en-GB" altLang="en-US"/>
              <a:pPr>
                <a:defRPr/>
              </a:pPr>
              <a:t>‹#›</a:t>
            </a:fld>
            <a:endParaRPr lang="en-GB" altLang="en-US"/>
          </a:p>
        </p:txBody>
      </p:sp>
    </p:spTree>
    <p:extLst>
      <p:ext uri="{BB962C8B-B14F-4D97-AF65-F5344CB8AC3E}">
        <p14:creationId xmlns:p14="http://schemas.microsoft.com/office/powerpoint/2010/main" val="626328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CF260A09-7082-4BB0-9D10-362A638BE192}" type="slidenum">
              <a:rPr lang="en-GB" altLang="en-US"/>
              <a:pPr>
                <a:defRPr/>
              </a:pPr>
              <a:t>‹#›</a:t>
            </a:fld>
            <a:endParaRPr lang="en-GB" altLang="en-US"/>
          </a:p>
        </p:txBody>
      </p:sp>
    </p:spTree>
    <p:extLst>
      <p:ext uri="{BB962C8B-B14F-4D97-AF65-F5344CB8AC3E}">
        <p14:creationId xmlns:p14="http://schemas.microsoft.com/office/powerpoint/2010/main" val="2084325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DD2221F6-FAE4-4F60-B721-B35A077AD339}" type="slidenum">
              <a:rPr lang="en-GB" altLang="en-US"/>
              <a:pPr>
                <a:defRPr/>
              </a:pPr>
              <a:t>‹#›</a:t>
            </a:fld>
            <a:endParaRPr lang="en-GB" altLang="en-US"/>
          </a:p>
        </p:txBody>
      </p:sp>
    </p:spTree>
    <p:extLst>
      <p:ext uri="{BB962C8B-B14F-4D97-AF65-F5344CB8AC3E}">
        <p14:creationId xmlns:p14="http://schemas.microsoft.com/office/powerpoint/2010/main" val="2933899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23B2ECA6-435B-41A6-BBA1-F38AFC95FF64}" type="slidenum">
              <a:rPr lang="en-GB" altLang="en-US"/>
              <a:pPr>
                <a:defRPr/>
              </a:pPr>
              <a:t>‹#›</a:t>
            </a:fld>
            <a:endParaRPr lang="en-GB" altLang="en-US"/>
          </a:p>
        </p:txBody>
      </p:sp>
    </p:spTree>
    <p:extLst>
      <p:ext uri="{BB962C8B-B14F-4D97-AF65-F5344CB8AC3E}">
        <p14:creationId xmlns:p14="http://schemas.microsoft.com/office/powerpoint/2010/main" val="6544207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8C9C839F-E0BC-4A99-B96B-6D134D054EB9}" type="slidenum">
              <a:rPr lang="en-GB" altLang="en-US"/>
              <a:pPr>
                <a:defRPr/>
              </a:pPr>
              <a:t>‹#›</a:t>
            </a:fld>
            <a:endParaRPr lang="en-GB" altLang="en-US"/>
          </a:p>
        </p:txBody>
      </p:sp>
    </p:spTree>
    <p:extLst>
      <p:ext uri="{BB962C8B-B14F-4D97-AF65-F5344CB8AC3E}">
        <p14:creationId xmlns:p14="http://schemas.microsoft.com/office/powerpoint/2010/main" val="2348223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35A89323-8196-4007-A237-FAD4E816AB73}" type="slidenum">
              <a:rPr lang="en-GB" altLang="en-US"/>
              <a:pPr>
                <a:defRPr/>
              </a:pPr>
              <a:t>‹#›</a:t>
            </a:fld>
            <a:endParaRPr lang="en-GB" altLang="en-US"/>
          </a:p>
        </p:txBody>
      </p:sp>
    </p:spTree>
    <p:extLst>
      <p:ext uri="{BB962C8B-B14F-4D97-AF65-F5344CB8AC3E}">
        <p14:creationId xmlns:p14="http://schemas.microsoft.com/office/powerpoint/2010/main" val="874473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82018547-D3CF-47D4-864E-9EDEC0A14CEB}" type="slidenum">
              <a:rPr lang="en-GB" altLang="en-US"/>
              <a:pPr>
                <a:defRPr/>
              </a:pPr>
              <a:t>‹#›</a:t>
            </a:fld>
            <a:endParaRPr lang="en-GB" altLang="en-US"/>
          </a:p>
        </p:txBody>
      </p:sp>
    </p:spTree>
    <p:extLst>
      <p:ext uri="{BB962C8B-B14F-4D97-AF65-F5344CB8AC3E}">
        <p14:creationId xmlns:p14="http://schemas.microsoft.com/office/powerpoint/2010/main" val="632472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95637691-0A63-4857-BAD1-8A682A3E2642}" type="slidenum">
              <a:rPr lang="en-GB" altLang="en-US"/>
              <a:pPr>
                <a:defRPr/>
              </a:pPr>
              <a:t>‹#›</a:t>
            </a:fld>
            <a:endParaRPr lang="en-GB" altLang="en-US"/>
          </a:p>
        </p:txBody>
      </p:sp>
    </p:spTree>
    <p:extLst>
      <p:ext uri="{BB962C8B-B14F-4D97-AF65-F5344CB8AC3E}">
        <p14:creationId xmlns:p14="http://schemas.microsoft.com/office/powerpoint/2010/main" val="110820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EBF4AFFE-A796-4994-9F62-B700F1BA9722}" type="slidenum">
              <a:rPr lang="en-GB" altLang="en-US"/>
              <a:pPr>
                <a:defRPr/>
              </a:pPr>
              <a:t>‹#›</a:t>
            </a:fld>
            <a:endParaRPr lang="en-GB" altLang="en-US"/>
          </a:p>
        </p:txBody>
      </p:sp>
    </p:spTree>
    <p:extLst>
      <p:ext uri="{BB962C8B-B14F-4D97-AF65-F5344CB8AC3E}">
        <p14:creationId xmlns:p14="http://schemas.microsoft.com/office/powerpoint/2010/main" val="32970332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1A69FF25-F7D9-4946-9B2D-4DCA3B081CD4}" type="slidenum">
              <a:rPr lang="en-GB" altLang="en-US"/>
              <a:pPr>
                <a:defRPr/>
              </a:pPr>
              <a:t>‹#›</a:t>
            </a:fld>
            <a:endParaRPr lang="en-GB" altLang="en-US"/>
          </a:p>
        </p:txBody>
      </p:sp>
    </p:spTree>
    <p:extLst>
      <p:ext uri="{BB962C8B-B14F-4D97-AF65-F5344CB8AC3E}">
        <p14:creationId xmlns:p14="http://schemas.microsoft.com/office/powerpoint/2010/main" val="34000967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A6B4D51-BDA2-43BE-A5FE-D4462DC4F986}" type="slidenum">
              <a:rPr lang="en-GB" altLang="en-US"/>
              <a:pPr>
                <a:defRPr/>
              </a:pPr>
              <a:t>‹#›</a:t>
            </a:fld>
            <a:endParaRPr lang="en-GB" altLang="en-US"/>
          </a:p>
        </p:txBody>
      </p:sp>
    </p:spTree>
    <p:extLst>
      <p:ext uri="{BB962C8B-B14F-4D97-AF65-F5344CB8AC3E}">
        <p14:creationId xmlns:p14="http://schemas.microsoft.com/office/powerpoint/2010/main" val="22101064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D8260544-46AE-4A8E-8514-5C7BF67803AA}" type="slidenum">
              <a:rPr lang="en-GB" altLang="en-US"/>
              <a:pPr>
                <a:defRPr/>
              </a:pPr>
              <a:t>‹#›</a:t>
            </a:fld>
            <a:endParaRPr lang="en-GB" altLang="en-US"/>
          </a:p>
        </p:txBody>
      </p:sp>
    </p:spTree>
    <p:extLst>
      <p:ext uri="{BB962C8B-B14F-4D97-AF65-F5344CB8AC3E}">
        <p14:creationId xmlns:p14="http://schemas.microsoft.com/office/powerpoint/2010/main" val="34730864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B241DD2C-FE75-494D-84A2-A155636B5FCA}" type="slidenum">
              <a:rPr lang="en-GB" altLang="en-US"/>
              <a:pPr>
                <a:defRPr/>
              </a:pPr>
              <a:t>‹#›</a:t>
            </a:fld>
            <a:endParaRPr lang="en-GB" altLang="en-US"/>
          </a:p>
        </p:txBody>
      </p:sp>
    </p:spTree>
    <p:extLst>
      <p:ext uri="{BB962C8B-B14F-4D97-AF65-F5344CB8AC3E}">
        <p14:creationId xmlns:p14="http://schemas.microsoft.com/office/powerpoint/2010/main" val="24929269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75FE8434-1251-4E3E-B7F5-ED82870CC92E}" type="slidenum">
              <a:rPr lang="en-GB" altLang="en-US"/>
              <a:pPr>
                <a:defRPr/>
              </a:pPr>
              <a:t>‹#›</a:t>
            </a:fld>
            <a:endParaRPr lang="en-GB" altLang="en-US"/>
          </a:p>
        </p:txBody>
      </p:sp>
    </p:spTree>
    <p:extLst>
      <p:ext uri="{BB962C8B-B14F-4D97-AF65-F5344CB8AC3E}">
        <p14:creationId xmlns:p14="http://schemas.microsoft.com/office/powerpoint/2010/main" val="29193513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90AC5F0C-8720-4524-AA22-49AED6561894}" type="slidenum">
              <a:rPr lang="en-GB" altLang="en-US"/>
              <a:pPr>
                <a:defRPr/>
              </a:pPr>
              <a:t>‹#›</a:t>
            </a:fld>
            <a:endParaRPr lang="en-GB" altLang="en-US"/>
          </a:p>
        </p:txBody>
      </p:sp>
    </p:spTree>
    <p:extLst>
      <p:ext uri="{BB962C8B-B14F-4D97-AF65-F5344CB8AC3E}">
        <p14:creationId xmlns:p14="http://schemas.microsoft.com/office/powerpoint/2010/main" val="32754125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8E281C1F-821D-4807-BB91-DAFCB57C5F4B}" type="slidenum">
              <a:rPr lang="en-GB" altLang="en-US"/>
              <a:pPr>
                <a:defRPr/>
              </a:pPr>
              <a:t>‹#›</a:t>
            </a:fld>
            <a:endParaRPr lang="en-GB" altLang="en-US"/>
          </a:p>
        </p:txBody>
      </p:sp>
    </p:spTree>
    <p:extLst>
      <p:ext uri="{BB962C8B-B14F-4D97-AF65-F5344CB8AC3E}">
        <p14:creationId xmlns:p14="http://schemas.microsoft.com/office/powerpoint/2010/main" val="15584827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508C6A68-2154-45E8-955E-401FCA3796E5}" type="slidenum">
              <a:rPr lang="en-GB" altLang="en-US"/>
              <a:pPr>
                <a:defRPr/>
              </a:pPr>
              <a:t>‹#›</a:t>
            </a:fld>
            <a:endParaRPr lang="en-GB" altLang="en-US"/>
          </a:p>
        </p:txBody>
      </p:sp>
    </p:spTree>
    <p:extLst>
      <p:ext uri="{BB962C8B-B14F-4D97-AF65-F5344CB8AC3E}">
        <p14:creationId xmlns:p14="http://schemas.microsoft.com/office/powerpoint/2010/main" val="24208210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783F7A0B-C8F6-4523-8AF9-D406874C99AF}" type="slidenum">
              <a:rPr lang="en-GB" altLang="en-US"/>
              <a:pPr>
                <a:defRPr/>
              </a:pPr>
              <a:t>‹#›</a:t>
            </a:fld>
            <a:endParaRPr lang="en-GB" altLang="en-US"/>
          </a:p>
        </p:txBody>
      </p:sp>
    </p:spTree>
    <p:extLst>
      <p:ext uri="{BB962C8B-B14F-4D97-AF65-F5344CB8AC3E}">
        <p14:creationId xmlns:p14="http://schemas.microsoft.com/office/powerpoint/2010/main" val="36164876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BCBE509E-D258-4F56-90E6-15E1BE0740C4}" type="slidenum">
              <a:rPr lang="en-GB" altLang="en-US"/>
              <a:pPr>
                <a:defRPr/>
              </a:pPr>
              <a:t>‹#›</a:t>
            </a:fld>
            <a:endParaRPr lang="en-GB" altLang="en-US"/>
          </a:p>
        </p:txBody>
      </p:sp>
    </p:spTree>
    <p:extLst>
      <p:ext uri="{BB962C8B-B14F-4D97-AF65-F5344CB8AC3E}">
        <p14:creationId xmlns:p14="http://schemas.microsoft.com/office/powerpoint/2010/main" val="38934717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3FB9B9BB-F943-47B7-89C9-2A576CBABEB4}" type="slidenum">
              <a:rPr lang="en-GB" altLang="en-US"/>
              <a:pPr>
                <a:defRPr/>
              </a:pPr>
              <a:t>‹#›</a:t>
            </a:fld>
            <a:endParaRPr lang="en-GB" altLang="en-US"/>
          </a:p>
        </p:txBody>
      </p:sp>
    </p:spTree>
    <p:extLst>
      <p:ext uri="{BB962C8B-B14F-4D97-AF65-F5344CB8AC3E}">
        <p14:creationId xmlns:p14="http://schemas.microsoft.com/office/powerpoint/2010/main" val="13536215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969FE237-B269-4D8F-935C-7533FF570913}" type="slidenum">
              <a:rPr lang="en-GB" altLang="en-US"/>
              <a:pPr>
                <a:defRPr/>
              </a:pPr>
              <a:t>‹#›</a:t>
            </a:fld>
            <a:endParaRPr lang="en-GB" altLang="en-US"/>
          </a:p>
        </p:txBody>
      </p:sp>
    </p:spTree>
    <p:extLst>
      <p:ext uri="{BB962C8B-B14F-4D97-AF65-F5344CB8AC3E}">
        <p14:creationId xmlns:p14="http://schemas.microsoft.com/office/powerpoint/2010/main" val="37442316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41FEA668-467C-43BF-9CF2-6BAF6D338320}" type="slidenum">
              <a:rPr lang="en-GB" altLang="en-US"/>
              <a:pPr>
                <a:defRPr/>
              </a:pPr>
              <a:t>‹#›</a:t>
            </a:fld>
            <a:endParaRPr lang="en-GB" altLang="en-US"/>
          </a:p>
        </p:txBody>
      </p:sp>
    </p:spTree>
    <p:extLst>
      <p:ext uri="{BB962C8B-B14F-4D97-AF65-F5344CB8AC3E}">
        <p14:creationId xmlns:p14="http://schemas.microsoft.com/office/powerpoint/2010/main" val="381865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99"/>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sz="1400">
                <a:solidFill>
                  <a:schemeClr val="tx1"/>
                </a:solidFill>
                <a:latin typeface="+mn-lt"/>
                <a:cs typeface="Arial" charset="0"/>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chemeClr val="tx1"/>
                </a:solidFill>
                <a:latin typeface="+mn-lt"/>
                <a:cs typeface="Arial" charset="0"/>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chemeClr val="tx1"/>
                </a:solidFill>
                <a:latin typeface="Arial" panose="020B0604020202020204" pitchFamily="34" charset="0"/>
              </a:defRPr>
            </a:lvl1pPr>
          </a:lstStyle>
          <a:p>
            <a:pPr>
              <a:defRPr/>
            </a:pPr>
            <a:fld id="{3D253D9F-678B-4CC1-B15B-DE57C324C43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CFF99"/>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2051"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sz="1400">
                <a:solidFill>
                  <a:srgbClr val="000000"/>
                </a:solidFill>
                <a:latin typeface="+mn-lt"/>
                <a:cs typeface="Arial" charset="0"/>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Arial" charset="0"/>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a:defRPr/>
            </a:pPr>
            <a:fld id="{77BB6842-1009-42F3-83C3-F35B68DBEBE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11188" y="3429000"/>
            <a:ext cx="7772400" cy="1470025"/>
          </a:xfrm>
        </p:spPr>
        <p:txBody>
          <a:bodyPr/>
          <a:lstStyle/>
          <a:p>
            <a:pPr eaLnBrk="1" hangingPunct="1"/>
            <a:r>
              <a:rPr lang="en-GB" altLang="en-US" smtClean="0">
                <a:solidFill>
                  <a:srgbClr val="33CC33"/>
                </a:solidFill>
                <a:latin typeface="Comic Sans MS" panose="030F0702030302020204" pitchFamily="66" charset="0"/>
              </a:rPr>
              <a:t>Welcome to Audley Infant School</a:t>
            </a:r>
          </a:p>
        </p:txBody>
      </p:sp>
      <p:sp>
        <p:nvSpPr>
          <p:cNvPr id="4099" name="Rectangle 3"/>
          <p:cNvSpPr>
            <a:spLocks noGrp="1" noChangeArrowheads="1"/>
          </p:cNvSpPr>
          <p:nvPr>
            <p:ph type="subTitle" idx="1"/>
          </p:nvPr>
        </p:nvSpPr>
        <p:spPr>
          <a:xfrm>
            <a:off x="1331913" y="5105400"/>
            <a:ext cx="6400800" cy="1752600"/>
          </a:xfrm>
        </p:spPr>
        <p:txBody>
          <a:bodyPr/>
          <a:lstStyle/>
          <a:p>
            <a:pPr eaLnBrk="1" hangingPunct="1"/>
            <a:r>
              <a:rPr lang="en-GB" altLang="en-US" sz="4400" u="sng" dirty="0" smtClean="0">
                <a:solidFill>
                  <a:srgbClr val="FF0000"/>
                </a:solidFill>
                <a:latin typeface="Comic Sans MS" panose="030F0702030302020204" pitchFamily="66" charset="0"/>
              </a:rPr>
              <a:t>Year Two</a:t>
            </a:r>
          </a:p>
        </p:txBody>
      </p:sp>
      <p:pic>
        <p:nvPicPr>
          <p:cNvPr id="4100" name="Picture 4" descr="IMG_00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404813"/>
            <a:ext cx="4321175" cy="2808287"/>
          </a:xfrm>
          <a:prstGeom prst="rect">
            <a:avLst/>
          </a:prstGeom>
          <a:noFill/>
          <a:ln w="25400">
            <a:solidFill>
              <a:srgbClr val="339966"/>
            </a:solidFill>
            <a:miter lim="800000"/>
            <a:headEnd/>
            <a:tailEnd/>
          </a:ln>
          <a:extLst>
            <a:ext uri="{909E8E84-426E-40DD-AFC4-6F175D3DCCD1}">
              <a14:hiddenFill xmlns:a14="http://schemas.microsoft.com/office/drawing/2010/main">
                <a:solidFill>
                  <a:srgbClr val="FFFFFF"/>
                </a:solidFill>
              </a14:hiddenFill>
            </a:ext>
          </a:extLst>
        </p:spPr>
      </p:pic>
      <p:pic>
        <p:nvPicPr>
          <p:cNvPr id="4101" name="Picture 5" descr="audley symb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4725144"/>
            <a:ext cx="1866900" cy="1876425"/>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755650" y="692150"/>
            <a:ext cx="7772400" cy="1470025"/>
          </a:xfrm>
        </p:spPr>
        <p:txBody>
          <a:bodyPr/>
          <a:lstStyle/>
          <a:p>
            <a:pPr eaLnBrk="1" hangingPunct="1"/>
            <a:r>
              <a:rPr lang="en-GB" altLang="en-US" u="sng" dirty="0" smtClean="0">
                <a:solidFill>
                  <a:srgbClr val="FF0000"/>
                </a:solidFill>
                <a:latin typeface="Comic Sans MS" panose="030F0702030302020204" pitchFamily="66" charset="0"/>
              </a:rPr>
              <a:t>Your teachers</a:t>
            </a:r>
          </a:p>
        </p:txBody>
      </p:sp>
      <p:sp>
        <p:nvSpPr>
          <p:cNvPr id="6147" name="Rectangle 3"/>
          <p:cNvSpPr>
            <a:spLocks noGrp="1" noChangeArrowheads="1"/>
          </p:cNvSpPr>
          <p:nvPr>
            <p:ph type="subTitle" idx="1"/>
          </p:nvPr>
        </p:nvSpPr>
        <p:spPr>
          <a:xfrm>
            <a:off x="1149350" y="3378200"/>
            <a:ext cx="6985000" cy="2520950"/>
          </a:xfrm>
        </p:spPr>
        <p:txBody>
          <a:bodyPr/>
          <a:lstStyle/>
          <a:p>
            <a:pPr algn="l" eaLnBrk="1" hangingPunct="1">
              <a:lnSpc>
                <a:spcPct val="90000"/>
              </a:lnSpc>
            </a:pPr>
            <a:r>
              <a:rPr lang="en-GB" altLang="en-US" sz="2800" dirty="0" smtClean="0">
                <a:latin typeface="Comic Sans MS" panose="030F0702030302020204" pitchFamily="66" charset="0"/>
              </a:rPr>
              <a:t>There are three teachers in Year Two:</a:t>
            </a:r>
          </a:p>
          <a:p>
            <a:pPr algn="l" eaLnBrk="1" hangingPunct="1">
              <a:lnSpc>
                <a:spcPct val="90000"/>
              </a:lnSpc>
              <a:buFontTx/>
              <a:buChar char="•"/>
            </a:pPr>
            <a:endParaRPr lang="en-GB" altLang="en-US" sz="2800" dirty="0" smtClean="0">
              <a:latin typeface="Comic Sans MS" panose="030F0702030302020204" pitchFamily="66" charset="0"/>
            </a:endParaRPr>
          </a:p>
          <a:p>
            <a:pPr algn="l" eaLnBrk="1" hangingPunct="1">
              <a:lnSpc>
                <a:spcPct val="90000"/>
              </a:lnSpc>
              <a:buFontTx/>
              <a:buChar char="•"/>
            </a:pPr>
            <a:r>
              <a:rPr lang="en-GB" altLang="en-US" sz="2800" dirty="0" smtClean="0">
                <a:latin typeface="Comic Sans MS" panose="030F0702030302020204" pitchFamily="66" charset="0"/>
              </a:rPr>
              <a:t>Mrs S Massey</a:t>
            </a:r>
          </a:p>
          <a:p>
            <a:pPr algn="l" eaLnBrk="1" hangingPunct="1">
              <a:lnSpc>
                <a:spcPct val="90000"/>
              </a:lnSpc>
              <a:buFontTx/>
              <a:buChar char="•"/>
            </a:pPr>
            <a:r>
              <a:rPr lang="en-GB" altLang="en-US" sz="2800" dirty="0" smtClean="0">
                <a:latin typeface="Comic Sans MS" panose="030F0702030302020204" pitchFamily="66" charset="0"/>
              </a:rPr>
              <a:t>Miss V Aulton</a:t>
            </a:r>
          </a:p>
          <a:p>
            <a:pPr algn="l" eaLnBrk="1" hangingPunct="1">
              <a:lnSpc>
                <a:spcPct val="90000"/>
              </a:lnSpc>
              <a:buFontTx/>
              <a:buChar char="•"/>
            </a:pPr>
            <a:r>
              <a:rPr lang="en-GB" altLang="en-US" sz="2800" dirty="0" smtClean="0">
                <a:latin typeface="Comic Sans MS" panose="030F0702030302020204" pitchFamily="66" charset="0"/>
              </a:rPr>
              <a:t>Miss </a:t>
            </a:r>
            <a:r>
              <a:rPr lang="en-GB" altLang="en-US" sz="2800" dirty="0" smtClean="0">
                <a:latin typeface="Comic Sans MS" panose="030F0702030302020204" pitchFamily="66" charset="0"/>
              </a:rPr>
              <a:t>E Taylor</a:t>
            </a:r>
          </a:p>
          <a:p>
            <a:pPr algn="l" eaLnBrk="1" hangingPunct="1">
              <a:lnSpc>
                <a:spcPct val="90000"/>
              </a:lnSpc>
            </a:pPr>
            <a:endParaRPr lang="en-GB" altLang="en-US" sz="2800" dirty="0" smtClean="0">
              <a:latin typeface="Comic Sans MS" panose="030F0702030302020204" pitchFamily="66" charset="0"/>
            </a:endParaRPr>
          </a:p>
        </p:txBody>
      </p:sp>
      <p:pic>
        <p:nvPicPr>
          <p:cNvPr id="3076" name="Picture 4" descr="j0285289"/>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067175" y="1916113"/>
            <a:ext cx="914400" cy="120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additive="base">
                                        <p:cTn id="7" dur="500" fill="hold"/>
                                        <p:tgtEl>
                                          <p:spTgt spid="3076"/>
                                        </p:tgtEl>
                                        <p:attrNameLst>
                                          <p:attrName>ppt_x</p:attrName>
                                        </p:attrNameLst>
                                      </p:cBhvr>
                                      <p:tavLst>
                                        <p:tav tm="0">
                                          <p:val>
                                            <p:strVal val="#ppt_x"/>
                                          </p:val>
                                        </p:tav>
                                        <p:tav tm="100000">
                                          <p:val>
                                            <p:strVal val="#ppt_x"/>
                                          </p:val>
                                        </p:tav>
                                      </p:tavLst>
                                    </p:anim>
                                    <p:anim calcmode="lin" valueType="num">
                                      <p:cBhvr additive="base">
                                        <p:cTn id="8"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146"/>
                                        </p:tgtEl>
                                        <p:attrNameLst>
                                          <p:attrName>style.visibility</p:attrName>
                                        </p:attrNameLst>
                                      </p:cBhvr>
                                      <p:to>
                                        <p:strVal val="visible"/>
                                      </p:to>
                                    </p:set>
                                    <p:animEffect transition="in" filter="barn(inVertical)">
                                      <p:cBhvr>
                                        <p:cTn id="13" dur="500"/>
                                        <p:tgtEl>
                                          <p:spTgt spid="6146"/>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6147">
                                            <p:txEl>
                                              <p:pRg st="0" end="0"/>
                                            </p:txEl>
                                          </p:spTgt>
                                        </p:tgtEl>
                                        <p:attrNameLst>
                                          <p:attrName>style.visibility</p:attrName>
                                        </p:attrNameLst>
                                      </p:cBhvr>
                                      <p:to>
                                        <p:strVal val="visible"/>
                                      </p:to>
                                    </p:set>
                                    <p:anim calcmode="lin" valueType="num">
                                      <p:cBhvr>
                                        <p:cTn id="18" dur="500" fill="hold"/>
                                        <p:tgtEl>
                                          <p:spTgt spid="614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614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614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6147">
                                            <p:txEl>
                                              <p:pRg st="2" end="2"/>
                                            </p:txEl>
                                          </p:spTgt>
                                        </p:tgtEl>
                                        <p:attrNameLst>
                                          <p:attrName>style.visibility</p:attrName>
                                        </p:attrNameLst>
                                      </p:cBhvr>
                                      <p:to>
                                        <p:strVal val="visible"/>
                                      </p:to>
                                    </p:set>
                                    <p:anim calcmode="lin" valueType="num">
                                      <p:cBhvr>
                                        <p:cTn id="25" dur="500" fill="hold"/>
                                        <p:tgtEl>
                                          <p:spTgt spid="6147">
                                            <p:txEl>
                                              <p:pRg st="2" end="2"/>
                                            </p:txEl>
                                          </p:spTgt>
                                        </p:tgtEl>
                                        <p:attrNameLst>
                                          <p:attrName>ppt_w</p:attrName>
                                        </p:attrNameLst>
                                      </p:cBhvr>
                                      <p:tavLst>
                                        <p:tav tm="0">
                                          <p:val>
                                            <p:fltVal val="0"/>
                                          </p:val>
                                        </p:tav>
                                        <p:tav tm="100000">
                                          <p:val>
                                            <p:strVal val="#ppt_w"/>
                                          </p:val>
                                        </p:tav>
                                      </p:tavLst>
                                    </p:anim>
                                    <p:anim calcmode="lin" valueType="num">
                                      <p:cBhvr>
                                        <p:cTn id="26" dur="500" fill="hold"/>
                                        <p:tgtEl>
                                          <p:spTgt spid="6147">
                                            <p:txEl>
                                              <p:pRg st="2" end="2"/>
                                            </p:txEl>
                                          </p:spTgt>
                                        </p:tgtEl>
                                        <p:attrNameLst>
                                          <p:attrName>ppt_h</p:attrName>
                                        </p:attrNameLst>
                                      </p:cBhvr>
                                      <p:tavLst>
                                        <p:tav tm="0">
                                          <p:val>
                                            <p:fltVal val="0"/>
                                          </p:val>
                                        </p:tav>
                                        <p:tav tm="100000">
                                          <p:val>
                                            <p:strVal val="#ppt_h"/>
                                          </p:val>
                                        </p:tav>
                                      </p:tavLst>
                                    </p:anim>
                                    <p:animEffect transition="in" filter="fade">
                                      <p:cBhvr>
                                        <p:cTn id="27" dur="500"/>
                                        <p:tgtEl>
                                          <p:spTgt spid="6147">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6147">
                                            <p:txEl>
                                              <p:pRg st="3" end="3"/>
                                            </p:txEl>
                                          </p:spTgt>
                                        </p:tgtEl>
                                        <p:attrNameLst>
                                          <p:attrName>style.visibility</p:attrName>
                                        </p:attrNameLst>
                                      </p:cBhvr>
                                      <p:to>
                                        <p:strVal val="visible"/>
                                      </p:to>
                                    </p:set>
                                    <p:anim calcmode="lin" valueType="num">
                                      <p:cBhvr>
                                        <p:cTn id="32" dur="500" fill="hold"/>
                                        <p:tgtEl>
                                          <p:spTgt spid="6147">
                                            <p:txEl>
                                              <p:pRg st="3" end="3"/>
                                            </p:txEl>
                                          </p:spTgt>
                                        </p:tgtEl>
                                        <p:attrNameLst>
                                          <p:attrName>ppt_w</p:attrName>
                                        </p:attrNameLst>
                                      </p:cBhvr>
                                      <p:tavLst>
                                        <p:tav tm="0">
                                          <p:val>
                                            <p:fltVal val="0"/>
                                          </p:val>
                                        </p:tav>
                                        <p:tav tm="100000">
                                          <p:val>
                                            <p:strVal val="#ppt_w"/>
                                          </p:val>
                                        </p:tav>
                                      </p:tavLst>
                                    </p:anim>
                                    <p:anim calcmode="lin" valueType="num">
                                      <p:cBhvr>
                                        <p:cTn id="33" dur="500" fill="hold"/>
                                        <p:tgtEl>
                                          <p:spTgt spid="6147">
                                            <p:txEl>
                                              <p:pRg st="3" end="3"/>
                                            </p:txEl>
                                          </p:spTgt>
                                        </p:tgtEl>
                                        <p:attrNameLst>
                                          <p:attrName>ppt_h</p:attrName>
                                        </p:attrNameLst>
                                      </p:cBhvr>
                                      <p:tavLst>
                                        <p:tav tm="0">
                                          <p:val>
                                            <p:fltVal val="0"/>
                                          </p:val>
                                        </p:tav>
                                        <p:tav tm="100000">
                                          <p:val>
                                            <p:strVal val="#ppt_h"/>
                                          </p:val>
                                        </p:tav>
                                      </p:tavLst>
                                    </p:anim>
                                    <p:animEffect transition="in" filter="fade">
                                      <p:cBhvr>
                                        <p:cTn id="34" dur="500"/>
                                        <p:tgtEl>
                                          <p:spTgt spid="6147">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6147">
                                            <p:txEl>
                                              <p:pRg st="4" end="4"/>
                                            </p:txEl>
                                          </p:spTgt>
                                        </p:tgtEl>
                                        <p:attrNameLst>
                                          <p:attrName>style.visibility</p:attrName>
                                        </p:attrNameLst>
                                      </p:cBhvr>
                                      <p:to>
                                        <p:strVal val="visible"/>
                                      </p:to>
                                    </p:set>
                                    <p:anim calcmode="lin" valueType="num">
                                      <p:cBhvr>
                                        <p:cTn id="39" dur="500" fill="hold"/>
                                        <p:tgtEl>
                                          <p:spTgt spid="6147">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6147">
                                            <p:txEl>
                                              <p:pRg st="4" end="4"/>
                                            </p:txEl>
                                          </p:spTgt>
                                        </p:tgtEl>
                                        <p:attrNameLst>
                                          <p:attrName>ppt_h</p:attrName>
                                        </p:attrNameLst>
                                      </p:cBhvr>
                                      <p:tavLst>
                                        <p:tav tm="0">
                                          <p:val>
                                            <p:fltVal val="0"/>
                                          </p:val>
                                        </p:tav>
                                        <p:tav tm="100000">
                                          <p:val>
                                            <p:strVal val="#ppt_h"/>
                                          </p:val>
                                        </p:tav>
                                      </p:tavLst>
                                    </p:anim>
                                    <p:animEffect transition="in" filter="fade">
                                      <p:cBhvr>
                                        <p:cTn id="41" dur="500"/>
                                        <p:tgtEl>
                                          <p:spTgt spid="61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684213" y="260350"/>
            <a:ext cx="7772400" cy="865188"/>
          </a:xfrm>
        </p:spPr>
        <p:txBody>
          <a:bodyPr/>
          <a:lstStyle/>
          <a:p>
            <a:pPr eaLnBrk="1" hangingPunct="1"/>
            <a:r>
              <a:rPr lang="en-GB" altLang="en-US" sz="4000" u="sng" dirty="0" smtClean="0">
                <a:solidFill>
                  <a:srgbClr val="FF0000"/>
                </a:solidFill>
                <a:latin typeface="Comic Sans MS" panose="030F0702030302020204" pitchFamily="66" charset="0"/>
              </a:rPr>
              <a:t>Classroom support</a:t>
            </a:r>
            <a:r>
              <a:rPr lang="en-GB" altLang="en-US" sz="4000" dirty="0" smtClean="0"/>
              <a:t/>
            </a:r>
            <a:br>
              <a:rPr lang="en-GB" altLang="en-US" sz="4000" dirty="0" smtClean="0"/>
            </a:br>
            <a:endParaRPr lang="en-GB" altLang="en-US" sz="4000" dirty="0" smtClean="0"/>
          </a:p>
        </p:txBody>
      </p:sp>
      <p:sp>
        <p:nvSpPr>
          <p:cNvPr id="7171" name="Rectangle 3"/>
          <p:cNvSpPr>
            <a:spLocks noGrp="1" noChangeArrowheads="1"/>
          </p:cNvSpPr>
          <p:nvPr>
            <p:ph type="subTitle" idx="1"/>
          </p:nvPr>
        </p:nvSpPr>
        <p:spPr>
          <a:xfrm>
            <a:off x="358775" y="2847975"/>
            <a:ext cx="8424863" cy="3960813"/>
          </a:xfrm>
        </p:spPr>
        <p:txBody>
          <a:bodyPr/>
          <a:lstStyle/>
          <a:p>
            <a:pPr algn="l" eaLnBrk="1" hangingPunct="1">
              <a:lnSpc>
                <a:spcPct val="90000"/>
              </a:lnSpc>
            </a:pPr>
            <a:r>
              <a:rPr lang="en-GB" altLang="en-US" sz="1600" dirty="0" smtClean="0">
                <a:latin typeface="Comic Sans MS" panose="030F0702030302020204" pitchFamily="66" charset="0"/>
              </a:rPr>
              <a:t>Each class has extra support from Teachers and teaching assistants</a:t>
            </a:r>
          </a:p>
          <a:p>
            <a:pPr algn="l" eaLnBrk="1" hangingPunct="1">
              <a:lnSpc>
                <a:spcPct val="90000"/>
              </a:lnSpc>
            </a:pPr>
            <a:endParaRPr lang="en-GB" altLang="en-US" sz="1600" u="sng" dirty="0" smtClean="0">
              <a:latin typeface="Comic Sans MS" panose="030F0702030302020204" pitchFamily="66" charset="0"/>
            </a:endParaRPr>
          </a:p>
          <a:p>
            <a:pPr algn="l" eaLnBrk="1" hangingPunct="1">
              <a:lnSpc>
                <a:spcPct val="90000"/>
              </a:lnSpc>
            </a:pPr>
            <a:r>
              <a:rPr lang="en-GB" altLang="en-US" sz="1600" u="sng" dirty="0" smtClean="0">
                <a:latin typeface="Comic Sans MS" panose="030F0702030302020204" pitchFamily="66" charset="0"/>
              </a:rPr>
              <a:t>Classroom support in Y2 </a:t>
            </a:r>
            <a:r>
              <a:rPr lang="en-GB" altLang="en-US" sz="1600" dirty="0" smtClean="0">
                <a:latin typeface="Comic Sans MS" panose="030F0702030302020204" pitchFamily="66" charset="0"/>
              </a:rPr>
              <a:t>			</a:t>
            </a:r>
          </a:p>
          <a:p>
            <a:pPr algn="l" eaLnBrk="1" hangingPunct="1">
              <a:lnSpc>
                <a:spcPct val="90000"/>
              </a:lnSpc>
            </a:pPr>
            <a:r>
              <a:rPr lang="en-GB" altLang="en-US" sz="1600" dirty="0" smtClean="0">
                <a:latin typeface="Comic Sans MS" panose="030F0702030302020204" pitchFamily="66" charset="0"/>
              </a:rPr>
              <a:t>-    Mrs. Holden</a:t>
            </a:r>
          </a:p>
          <a:p>
            <a:pPr algn="l" eaLnBrk="1" hangingPunct="1">
              <a:lnSpc>
                <a:spcPct val="90000"/>
              </a:lnSpc>
            </a:pPr>
            <a:r>
              <a:rPr lang="en-GB" altLang="en-US" sz="1600" dirty="0" smtClean="0">
                <a:latin typeface="Comic Sans MS" panose="030F0702030302020204" pitchFamily="66" charset="0"/>
              </a:rPr>
              <a:t>-    Mrs. </a:t>
            </a:r>
            <a:r>
              <a:rPr lang="en-GB" altLang="en-US" sz="1600" dirty="0" err="1" smtClean="0">
                <a:latin typeface="Comic Sans MS" panose="030F0702030302020204" pitchFamily="66" charset="0"/>
              </a:rPr>
              <a:t>Grunshaw</a:t>
            </a:r>
            <a:r>
              <a:rPr lang="en-GB" altLang="en-US" sz="1600" dirty="0" smtClean="0">
                <a:latin typeface="Comic Sans MS" panose="030F0702030302020204" pitchFamily="66" charset="0"/>
              </a:rPr>
              <a:t> </a:t>
            </a:r>
          </a:p>
          <a:p>
            <a:pPr marL="285750" indent="-285750" algn="l" eaLnBrk="1" hangingPunct="1">
              <a:lnSpc>
                <a:spcPct val="90000"/>
              </a:lnSpc>
              <a:buFontTx/>
              <a:buChar char="-"/>
            </a:pPr>
            <a:r>
              <a:rPr lang="en-GB" altLang="en-US" sz="1600" dirty="0" smtClean="0">
                <a:latin typeface="Comic Sans MS" panose="030F0702030302020204" pitchFamily="66" charset="0"/>
              </a:rPr>
              <a:t>Mrs. </a:t>
            </a:r>
            <a:r>
              <a:rPr lang="en-GB" altLang="en-US" sz="1600" dirty="0" err="1" smtClean="0">
                <a:latin typeface="Comic Sans MS" panose="030F0702030302020204" pitchFamily="66" charset="0"/>
              </a:rPr>
              <a:t>Yaqoob</a:t>
            </a:r>
            <a:r>
              <a:rPr lang="en-GB" altLang="en-US" sz="1600" dirty="0" smtClean="0">
                <a:latin typeface="Comic Sans MS" panose="030F0702030302020204" pitchFamily="66" charset="0"/>
              </a:rPr>
              <a:t> </a:t>
            </a:r>
          </a:p>
          <a:p>
            <a:pPr marL="285750" indent="-285750" algn="l" eaLnBrk="1" hangingPunct="1">
              <a:lnSpc>
                <a:spcPct val="90000"/>
              </a:lnSpc>
              <a:buFontTx/>
              <a:buChar char="-"/>
            </a:pPr>
            <a:r>
              <a:rPr lang="en-GB" altLang="en-US" sz="1600" dirty="0" smtClean="0">
                <a:latin typeface="Comic Sans MS" panose="030F0702030302020204" pitchFamily="66" charset="0"/>
              </a:rPr>
              <a:t>Mrs. </a:t>
            </a:r>
            <a:r>
              <a:rPr lang="en-GB" altLang="en-US" sz="1600" dirty="0" err="1" smtClean="0">
                <a:latin typeface="Comic Sans MS" panose="030F0702030302020204" pitchFamily="66" charset="0"/>
              </a:rPr>
              <a:t>Baporia</a:t>
            </a:r>
            <a:r>
              <a:rPr lang="en-GB" altLang="en-US" sz="1600" dirty="0" smtClean="0">
                <a:latin typeface="Comic Sans MS" panose="030F0702030302020204" pitchFamily="66" charset="0"/>
              </a:rPr>
              <a:t>	</a:t>
            </a:r>
          </a:p>
          <a:p>
            <a:pPr marL="285750" indent="-285750" algn="l" eaLnBrk="1" hangingPunct="1">
              <a:lnSpc>
                <a:spcPct val="90000"/>
              </a:lnSpc>
              <a:buFontTx/>
              <a:buChar char="-"/>
            </a:pPr>
            <a:r>
              <a:rPr lang="en-GB" altLang="en-US" sz="1600" dirty="0" smtClean="0">
                <a:latin typeface="Comic Sans MS" panose="030F0702030302020204" pitchFamily="66" charset="0"/>
              </a:rPr>
              <a:t>Mrs </a:t>
            </a:r>
            <a:r>
              <a:rPr lang="en-GB" altLang="en-US" sz="1600" dirty="0" err="1" smtClean="0">
                <a:latin typeface="Comic Sans MS" panose="030F0702030302020204" pitchFamily="66" charset="0"/>
              </a:rPr>
              <a:t>Nagdee</a:t>
            </a:r>
            <a:endParaRPr lang="en-GB" altLang="en-US" sz="1600" dirty="0" smtClean="0">
              <a:latin typeface="Comic Sans MS" panose="030F0702030302020204" pitchFamily="66" charset="0"/>
            </a:endParaRPr>
          </a:p>
          <a:p>
            <a:pPr algn="l" eaLnBrk="1" hangingPunct="1">
              <a:lnSpc>
                <a:spcPct val="90000"/>
              </a:lnSpc>
            </a:pPr>
            <a:r>
              <a:rPr lang="en-GB" altLang="en-US" sz="1600" dirty="0" smtClean="0">
                <a:latin typeface="Comic Sans MS" panose="030F0702030302020204" pitchFamily="66" charset="0"/>
              </a:rPr>
              <a:t>	</a:t>
            </a:r>
          </a:p>
          <a:p>
            <a:pPr algn="l" eaLnBrk="1" hangingPunct="1">
              <a:lnSpc>
                <a:spcPct val="90000"/>
              </a:lnSpc>
            </a:pPr>
            <a:r>
              <a:rPr lang="en-GB" altLang="en-US" sz="1600" dirty="0" smtClean="0">
                <a:latin typeface="Comic Sans MS" panose="030F0702030302020204" pitchFamily="66" charset="0"/>
              </a:rPr>
              <a:t>All of our team are dedicated to providing the best education and care for your children.</a:t>
            </a:r>
          </a:p>
          <a:p>
            <a:pPr algn="l" eaLnBrk="1" hangingPunct="1">
              <a:lnSpc>
                <a:spcPct val="90000"/>
              </a:lnSpc>
            </a:pPr>
            <a:endParaRPr lang="en-GB" altLang="en-US" sz="1600" dirty="0" smtClean="0">
              <a:latin typeface="Comic Sans MS" panose="030F0702030302020204" pitchFamily="66" charset="0"/>
            </a:endParaRPr>
          </a:p>
          <a:p>
            <a:pPr algn="l" eaLnBrk="1" hangingPunct="1">
              <a:lnSpc>
                <a:spcPct val="90000"/>
              </a:lnSpc>
              <a:buFontTx/>
              <a:buChar char="•"/>
            </a:pPr>
            <a:endParaRPr lang="en-GB" altLang="en-US" sz="2400" dirty="0" smtClean="0"/>
          </a:p>
        </p:txBody>
      </p:sp>
      <p:pic>
        <p:nvPicPr>
          <p:cNvPr id="7172" name="Picture 5" descr="j04304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2138" y="765175"/>
            <a:ext cx="2736850" cy="187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171">
                                            <p:txEl>
                                              <p:pRg st="0" end="0"/>
                                            </p:txEl>
                                          </p:spTgt>
                                        </p:tgtEl>
                                        <p:attrNameLst>
                                          <p:attrName>style.visibility</p:attrName>
                                        </p:attrNameLst>
                                      </p:cBhvr>
                                      <p:to>
                                        <p:strVal val="visible"/>
                                      </p:to>
                                    </p:set>
                                    <p:anim calcmode="lin" valueType="num">
                                      <p:cBhvr>
                                        <p:cTn id="12" dur="500" fill="hold"/>
                                        <p:tgtEl>
                                          <p:spTgt spid="717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717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717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7171">
                                            <p:txEl>
                                              <p:pRg st="2" end="2"/>
                                            </p:txEl>
                                          </p:spTgt>
                                        </p:tgtEl>
                                        <p:attrNameLst>
                                          <p:attrName>style.visibility</p:attrName>
                                        </p:attrNameLst>
                                      </p:cBhvr>
                                      <p:to>
                                        <p:strVal val="visible"/>
                                      </p:to>
                                    </p:set>
                                    <p:anim calcmode="lin" valueType="num">
                                      <p:cBhvr>
                                        <p:cTn id="19" dur="500" fill="hold"/>
                                        <p:tgtEl>
                                          <p:spTgt spid="7171">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7171">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717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7171">
                                            <p:txEl>
                                              <p:pRg st="3" end="3"/>
                                            </p:txEl>
                                          </p:spTgt>
                                        </p:tgtEl>
                                        <p:attrNameLst>
                                          <p:attrName>style.visibility</p:attrName>
                                        </p:attrNameLst>
                                      </p:cBhvr>
                                      <p:to>
                                        <p:strVal val="visible"/>
                                      </p:to>
                                    </p:set>
                                    <p:anim calcmode="lin" valueType="num">
                                      <p:cBhvr>
                                        <p:cTn id="26" dur="500" fill="hold"/>
                                        <p:tgtEl>
                                          <p:spTgt spid="7171">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7171">
                                            <p:txEl>
                                              <p:pRg st="3" end="3"/>
                                            </p:txEl>
                                          </p:spTgt>
                                        </p:tgtEl>
                                        <p:attrNameLst>
                                          <p:attrName>ppt_h</p:attrName>
                                        </p:attrNameLst>
                                      </p:cBhvr>
                                      <p:tavLst>
                                        <p:tav tm="0">
                                          <p:val>
                                            <p:fltVal val="0"/>
                                          </p:val>
                                        </p:tav>
                                        <p:tav tm="100000">
                                          <p:val>
                                            <p:strVal val="#ppt_h"/>
                                          </p:val>
                                        </p:tav>
                                      </p:tavLst>
                                    </p:anim>
                                    <p:animEffect transition="in" filter="fade">
                                      <p:cBhvr>
                                        <p:cTn id="28" dur="500"/>
                                        <p:tgtEl>
                                          <p:spTgt spid="717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7171">
                                            <p:txEl>
                                              <p:pRg st="4" end="4"/>
                                            </p:txEl>
                                          </p:spTgt>
                                        </p:tgtEl>
                                        <p:attrNameLst>
                                          <p:attrName>style.visibility</p:attrName>
                                        </p:attrNameLst>
                                      </p:cBhvr>
                                      <p:to>
                                        <p:strVal val="visible"/>
                                      </p:to>
                                    </p:set>
                                    <p:anim calcmode="lin" valueType="num">
                                      <p:cBhvr>
                                        <p:cTn id="33" dur="500" fill="hold"/>
                                        <p:tgtEl>
                                          <p:spTgt spid="7171">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7171">
                                            <p:txEl>
                                              <p:pRg st="4" end="4"/>
                                            </p:txEl>
                                          </p:spTgt>
                                        </p:tgtEl>
                                        <p:attrNameLst>
                                          <p:attrName>ppt_h</p:attrName>
                                        </p:attrNameLst>
                                      </p:cBhvr>
                                      <p:tavLst>
                                        <p:tav tm="0">
                                          <p:val>
                                            <p:fltVal val="0"/>
                                          </p:val>
                                        </p:tav>
                                        <p:tav tm="100000">
                                          <p:val>
                                            <p:strVal val="#ppt_h"/>
                                          </p:val>
                                        </p:tav>
                                      </p:tavLst>
                                    </p:anim>
                                    <p:animEffect transition="in" filter="fade">
                                      <p:cBhvr>
                                        <p:cTn id="35" dur="500"/>
                                        <p:tgtEl>
                                          <p:spTgt spid="7171">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7171">
                                            <p:txEl>
                                              <p:pRg st="5" end="5"/>
                                            </p:txEl>
                                          </p:spTgt>
                                        </p:tgtEl>
                                        <p:attrNameLst>
                                          <p:attrName>style.visibility</p:attrName>
                                        </p:attrNameLst>
                                      </p:cBhvr>
                                      <p:to>
                                        <p:strVal val="visible"/>
                                      </p:to>
                                    </p:set>
                                    <p:anim calcmode="lin" valueType="num">
                                      <p:cBhvr>
                                        <p:cTn id="40" dur="500" fill="hold"/>
                                        <p:tgtEl>
                                          <p:spTgt spid="7171">
                                            <p:txEl>
                                              <p:pRg st="5" end="5"/>
                                            </p:txEl>
                                          </p:spTgt>
                                        </p:tgtEl>
                                        <p:attrNameLst>
                                          <p:attrName>ppt_w</p:attrName>
                                        </p:attrNameLst>
                                      </p:cBhvr>
                                      <p:tavLst>
                                        <p:tav tm="0">
                                          <p:val>
                                            <p:fltVal val="0"/>
                                          </p:val>
                                        </p:tav>
                                        <p:tav tm="100000">
                                          <p:val>
                                            <p:strVal val="#ppt_w"/>
                                          </p:val>
                                        </p:tav>
                                      </p:tavLst>
                                    </p:anim>
                                    <p:anim calcmode="lin" valueType="num">
                                      <p:cBhvr>
                                        <p:cTn id="41" dur="500" fill="hold"/>
                                        <p:tgtEl>
                                          <p:spTgt spid="7171">
                                            <p:txEl>
                                              <p:pRg st="5" end="5"/>
                                            </p:txEl>
                                          </p:spTgt>
                                        </p:tgtEl>
                                        <p:attrNameLst>
                                          <p:attrName>ppt_h</p:attrName>
                                        </p:attrNameLst>
                                      </p:cBhvr>
                                      <p:tavLst>
                                        <p:tav tm="0">
                                          <p:val>
                                            <p:fltVal val="0"/>
                                          </p:val>
                                        </p:tav>
                                        <p:tav tm="100000">
                                          <p:val>
                                            <p:strVal val="#ppt_h"/>
                                          </p:val>
                                        </p:tav>
                                      </p:tavLst>
                                    </p:anim>
                                    <p:animEffect transition="in" filter="fade">
                                      <p:cBhvr>
                                        <p:cTn id="42" dur="500"/>
                                        <p:tgtEl>
                                          <p:spTgt spid="7171">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7171">
                                            <p:txEl>
                                              <p:pRg st="6" end="6"/>
                                            </p:txEl>
                                          </p:spTgt>
                                        </p:tgtEl>
                                        <p:attrNameLst>
                                          <p:attrName>style.visibility</p:attrName>
                                        </p:attrNameLst>
                                      </p:cBhvr>
                                      <p:to>
                                        <p:strVal val="visible"/>
                                      </p:to>
                                    </p:set>
                                    <p:anim calcmode="lin" valueType="num">
                                      <p:cBhvr>
                                        <p:cTn id="47" dur="500" fill="hold"/>
                                        <p:tgtEl>
                                          <p:spTgt spid="7171">
                                            <p:txEl>
                                              <p:pRg st="6" end="6"/>
                                            </p:txEl>
                                          </p:spTgt>
                                        </p:tgtEl>
                                        <p:attrNameLst>
                                          <p:attrName>ppt_w</p:attrName>
                                        </p:attrNameLst>
                                      </p:cBhvr>
                                      <p:tavLst>
                                        <p:tav tm="0">
                                          <p:val>
                                            <p:fltVal val="0"/>
                                          </p:val>
                                        </p:tav>
                                        <p:tav tm="100000">
                                          <p:val>
                                            <p:strVal val="#ppt_w"/>
                                          </p:val>
                                        </p:tav>
                                      </p:tavLst>
                                    </p:anim>
                                    <p:anim calcmode="lin" valueType="num">
                                      <p:cBhvr>
                                        <p:cTn id="48" dur="500" fill="hold"/>
                                        <p:tgtEl>
                                          <p:spTgt spid="7171">
                                            <p:txEl>
                                              <p:pRg st="6" end="6"/>
                                            </p:txEl>
                                          </p:spTgt>
                                        </p:tgtEl>
                                        <p:attrNameLst>
                                          <p:attrName>ppt_h</p:attrName>
                                        </p:attrNameLst>
                                      </p:cBhvr>
                                      <p:tavLst>
                                        <p:tav tm="0">
                                          <p:val>
                                            <p:fltVal val="0"/>
                                          </p:val>
                                        </p:tav>
                                        <p:tav tm="100000">
                                          <p:val>
                                            <p:strVal val="#ppt_h"/>
                                          </p:val>
                                        </p:tav>
                                      </p:tavLst>
                                    </p:anim>
                                    <p:animEffect transition="in" filter="fade">
                                      <p:cBhvr>
                                        <p:cTn id="49" dur="500"/>
                                        <p:tgtEl>
                                          <p:spTgt spid="7171">
                                            <p:txEl>
                                              <p:pRg st="6" end="6"/>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7171">
                                            <p:txEl>
                                              <p:pRg st="7" end="7"/>
                                            </p:txEl>
                                          </p:spTgt>
                                        </p:tgtEl>
                                        <p:attrNameLst>
                                          <p:attrName>style.visibility</p:attrName>
                                        </p:attrNameLst>
                                      </p:cBhvr>
                                      <p:to>
                                        <p:strVal val="visible"/>
                                      </p:to>
                                    </p:set>
                                    <p:anim calcmode="lin" valueType="num">
                                      <p:cBhvr>
                                        <p:cTn id="54" dur="500" fill="hold"/>
                                        <p:tgtEl>
                                          <p:spTgt spid="7171">
                                            <p:txEl>
                                              <p:pRg st="7" end="7"/>
                                            </p:txEl>
                                          </p:spTgt>
                                        </p:tgtEl>
                                        <p:attrNameLst>
                                          <p:attrName>ppt_w</p:attrName>
                                        </p:attrNameLst>
                                      </p:cBhvr>
                                      <p:tavLst>
                                        <p:tav tm="0">
                                          <p:val>
                                            <p:fltVal val="0"/>
                                          </p:val>
                                        </p:tav>
                                        <p:tav tm="100000">
                                          <p:val>
                                            <p:strVal val="#ppt_w"/>
                                          </p:val>
                                        </p:tav>
                                      </p:tavLst>
                                    </p:anim>
                                    <p:anim calcmode="lin" valueType="num">
                                      <p:cBhvr>
                                        <p:cTn id="55" dur="500" fill="hold"/>
                                        <p:tgtEl>
                                          <p:spTgt spid="7171">
                                            <p:txEl>
                                              <p:pRg st="7" end="7"/>
                                            </p:txEl>
                                          </p:spTgt>
                                        </p:tgtEl>
                                        <p:attrNameLst>
                                          <p:attrName>ppt_h</p:attrName>
                                        </p:attrNameLst>
                                      </p:cBhvr>
                                      <p:tavLst>
                                        <p:tav tm="0">
                                          <p:val>
                                            <p:fltVal val="0"/>
                                          </p:val>
                                        </p:tav>
                                        <p:tav tm="100000">
                                          <p:val>
                                            <p:strVal val="#ppt_h"/>
                                          </p:val>
                                        </p:tav>
                                      </p:tavLst>
                                    </p:anim>
                                    <p:animEffect transition="in" filter="fade">
                                      <p:cBhvr>
                                        <p:cTn id="56" dur="500"/>
                                        <p:tgtEl>
                                          <p:spTgt spid="7171">
                                            <p:txEl>
                                              <p:pRg st="7" end="7"/>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7171">
                                            <p:txEl>
                                              <p:pRg st="8" end="8"/>
                                            </p:txEl>
                                          </p:spTgt>
                                        </p:tgtEl>
                                        <p:attrNameLst>
                                          <p:attrName>style.visibility</p:attrName>
                                        </p:attrNameLst>
                                      </p:cBhvr>
                                      <p:to>
                                        <p:strVal val="visible"/>
                                      </p:to>
                                    </p:set>
                                    <p:anim calcmode="lin" valueType="num">
                                      <p:cBhvr>
                                        <p:cTn id="61" dur="500" fill="hold"/>
                                        <p:tgtEl>
                                          <p:spTgt spid="7171">
                                            <p:txEl>
                                              <p:pRg st="8" end="8"/>
                                            </p:txEl>
                                          </p:spTgt>
                                        </p:tgtEl>
                                        <p:attrNameLst>
                                          <p:attrName>ppt_w</p:attrName>
                                        </p:attrNameLst>
                                      </p:cBhvr>
                                      <p:tavLst>
                                        <p:tav tm="0">
                                          <p:val>
                                            <p:fltVal val="0"/>
                                          </p:val>
                                        </p:tav>
                                        <p:tav tm="100000">
                                          <p:val>
                                            <p:strVal val="#ppt_w"/>
                                          </p:val>
                                        </p:tav>
                                      </p:tavLst>
                                    </p:anim>
                                    <p:anim calcmode="lin" valueType="num">
                                      <p:cBhvr>
                                        <p:cTn id="62" dur="500" fill="hold"/>
                                        <p:tgtEl>
                                          <p:spTgt spid="7171">
                                            <p:txEl>
                                              <p:pRg st="8" end="8"/>
                                            </p:txEl>
                                          </p:spTgt>
                                        </p:tgtEl>
                                        <p:attrNameLst>
                                          <p:attrName>ppt_h</p:attrName>
                                        </p:attrNameLst>
                                      </p:cBhvr>
                                      <p:tavLst>
                                        <p:tav tm="0">
                                          <p:val>
                                            <p:fltVal val="0"/>
                                          </p:val>
                                        </p:tav>
                                        <p:tav tm="100000">
                                          <p:val>
                                            <p:strVal val="#ppt_h"/>
                                          </p:val>
                                        </p:tav>
                                      </p:tavLst>
                                    </p:anim>
                                    <p:animEffect transition="in" filter="fade">
                                      <p:cBhvr>
                                        <p:cTn id="63" dur="500"/>
                                        <p:tgtEl>
                                          <p:spTgt spid="7171">
                                            <p:txEl>
                                              <p:pRg st="8" end="8"/>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childTnLst>
                                    <p:set>
                                      <p:cBhvr>
                                        <p:cTn id="67" dur="1" fill="hold">
                                          <p:stCondLst>
                                            <p:cond delay="0"/>
                                          </p:stCondLst>
                                        </p:cTn>
                                        <p:tgtEl>
                                          <p:spTgt spid="7171">
                                            <p:txEl>
                                              <p:pRg st="9" end="9"/>
                                            </p:txEl>
                                          </p:spTgt>
                                        </p:tgtEl>
                                        <p:attrNameLst>
                                          <p:attrName>style.visibility</p:attrName>
                                        </p:attrNameLst>
                                      </p:cBhvr>
                                      <p:to>
                                        <p:strVal val="visible"/>
                                      </p:to>
                                    </p:set>
                                    <p:anim calcmode="lin" valueType="num">
                                      <p:cBhvr>
                                        <p:cTn id="68" dur="500" fill="hold"/>
                                        <p:tgtEl>
                                          <p:spTgt spid="7171">
                                            <p:txEl>
                                              <p:pRg st="9" end="9"/>
                                            </p:txEl>
                                          </p:spTgt>
                                        </p:tgtEl>
                                        <p:attrNameLst>
                                          <p:attrName>ppt_w</p:attrName>
                                        </p:attrNameLst>
                                      </p:cBhvr>
                                      <p:tavLst>
                                        <p:tav tm="0">
                                          <p:val>
                                            <p:fltVal val="0"/>
                                          </p:val>
                                        </p:tav>
                                        <p:tav tm="100000">
                                          <p:val>
                                            <p:strVal val="#ppt_w"/>
                                          </p:val>
                                        </p:tav>
                                      </p:tavLst>
                                    </p:anim>
                                    <p:anim calcmode="lin" valueType="num">
                                      <p:cBhvr>
                                        <p:cTn id="69" dur="500" fill="hold"/>
                                        <p:tgtEl>
                                          <p:spTgt spid="7171">
                                            <p:txEl>
                                              <p:pRg st="9" end="9"/>
                                            </p:txEl>
                                          </p:spTgt>
                                        </p:tgtEl>
                                        <p:attrNameLst>
                                          <p:attrName>ppt_h</p:attrName>
                                        </p:attrNameLst>
                                      </p:cBhvr>
                                      <p:tavLst>
                                        <p:tav tm="0">
                                          <p:val>
                                            <p:fltVal val="0"/>
                                          </p:val>
                                        </p:tav>
                                        <p:tav tm="100000">
                                          <p:val>
                                            <p:strVal val="#ppt_h"/>
                                          </p:val>
                                        </p:tav>
                                      </p:tavLst>
                                    </p:anim>
                                    <p:animEffect transition="in" filter="fade">
                                      <p:cBhvr>
                                        <p:cTn id="70" dur="500"/>
                                        <p:tgtEl>
                                          <p:spTgt spid="717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26"/>
          <p:cNvSpPr>
            <a:spLocks noGrp="1" noChangeArrowheads="1"/>
          </p:cNvSpPr>
          <p:nvPr>
            <p:ph type="ctrTitle"/>
          </p:nvPr>
        </p:nvSpPr>
        <p:spPr>
          <a:xfrm>
            <a:off x="684213" y="404813"/>
            <a:ext cx="7772400" cy="1470025"/>
          </a:xfrm>
        </p:spPr>
        <p:txBody>
          <a:bodyPr/>
          <a:lstStyle/>
          <a:p>
            <a:pPr eaLnBrk="1" hangingPunct="1"/>
            <a:r>
              <a:rPr lang="en-GB" altLang="en-US" u="sng" dirty="0" smtClean="0">
                <a:solidFill>
                  <a:srgbClr val="FF0000"/>
                </a:solidFill>
                <a:latin typeface="Comic Sans MS" panose="030F0702030302020204" pitchFamily="66" charset="0"/>
              </a:rPr>
              <a:t>New Term</a:t>
            </a:r>
            <a:r>
              <a:rPr lang="en-GB" altLang="en-US" dirty="0" smtClean="0">
                <a:latin typeface="Comic Sans MS" panose="030F0702030302020204" pitchFamily="66" charset="0"/>
              </a:rPr>
              <a:t/>
            </a:r>
            <a:br>
              <a:rPr lang="en-GB" altLang="en-US" dirty="0" smtClean="0">
                <a:latin typeface="Comic Sans MS" panose="030F0702030302020204" pitchFamily="66" charset="0"/>
              </a:rPr>
            </a:br>
            <a:endParaRPr lang="en-GB" altLang="en-US" dirty="0" smtClean="0">
              <a:latin typeface="Comic Sans MS" panose="030F0702030302020204" pitchFamily="66" charset="0"/>
            </a:endParaRPr>
          </a:p>
        </p:txBody>
      </p:sp>
      <p:sp>
        <p:nvSpPr>
          <p:cNvPr id="8195" name="Rectangle 1027"/>
          <p:cNvSpPr>
            <a:spLocks noGrp="1" noChangeArrowheads="1"/>
          </p:cNvSpPr>
          <p:nvPr>
            <p:ph type="subTitle" idx="1"/>
          </p:nvPr>
        </p:nvSpPr>
        <p:spPr>
          <a:xfrm>
            <a:off x="395288" y="1268413"/>
            <a:ext cx="4824412" cy="1152525"/>
          </a:xfrm>
        </p:spPr>
        <p:txBody>
          <a:bodyPr/>
          <a:lstStyle/>
          <a:p>
            <a:pPr algn="l" eaLnBrk="1" hangingPunct="1">
              <a:lnSpc>
                <a:spcPct val="80000"/>
              </a:lnSpc>
            </a:pPr>
            <a:r>
              <a:rPr lang="en-GB" altLang="en-US" sz="2400" b="1" u="sng" dirty="0" smtClean="0">
                <a:latin typeface="Comic Sans MS" panose="030F0702030302020204" pitchFamily="66" charset="0"/>
              </a:rPr>
              <a:t>Please label all clothes (coats, jumpers etc.) and PE kits</a:t>
            </a:r>
          </a:p>
          <a:p>
            <a:pPr algn="l" eaLnBrk="1" hangingPunct="1">
              <a:lnSpc>
                <a:spcPct val="80000"/>
              </a:lnSpc>
            </a:pPr>
            <a:endParaRPr lang="en-GB" altLang="en-US" sz="2400" b="1" u="sng" dirty="0" smtClean="0">
              <a:latin typeface="Comic Sans MS" panose="030F0702030302020204" pitchFamily="66" charset="0"/>
            </a:endParaRPr>
          </a:p>
          <a:p>
            <a:pPr algn="l" eaLnBrk="1" hangingPunct="1">
              <a:lnSpc>
                <a:spcPct val="80000"/>
              </a:lnSpc>
            </a:pPr>
            <a:r>
              <a:rPr lang="en-GB" altLang="en-US" sz="2400" b="1" u="sng" dirty="0" smtClean="0">
                <a:latin typeface="Comic Sans MS" panose="030F0702030302020204" pitchFamily="66" charset="0"/>
              </a:rPr>
              <a:t>PE Kit</a:t>
            </a:r>
          </a:p>
          <a:p>
            <a:pPr algn="l" eaLnBrk="1" hangingPunct="1">
              <a:lnSpc>
                <a:spcPct val="80000"/>
              </a:lnSpc>
              <a:buFontTx/>
              <a:buChar char="•"/>
            </a:pPr>
            <a:r>
              <a:rPr lang="en-GB" altLang="en-US" sz="2400" dirty="0" smtClean="0">
                <a:latin typeface="Comic Sans MS" panose="030F0702030302020204" pitchFamily="66" charset="0"/>
              </a:rPr>
              <a:t>Black shorts (leggings  acceptable but not tracksuit bottoms)</a:t>
            </a:r>
          </a:p>
          <a:p>
            <a:pPr algn="l" eaLnBrk="1" hangingPunct="1">
              <a:lnSpc>
                <a:spcPct val="80000"/>
              </a:lnSpc>
              <a:buFontTx/>
              <a:buChar char="•"/>
            </a:pPr>
            <a:r>
              <a:rPr lang="en-GB" altLang="en-US" sz="2400" dirty="0" smtClean="0">
                <a:latin typeface="Comic Sans MS" panose="030F0702030302020204" pitchFamily="66" charset="0"/>
              </a:rPr>
              <a:t>White t-shirt</a:t>
            </a:r>
          </a:p>
          <a:p>
            <a:pPr algn="l" eaLnBrk="1" hangingPunct="1">
              <a:lnSpc>
                <a:spcPct val="80000"/>
              </a:lnSpc>
              <a:buFontTx/>
              <a:buChar char="•"/>
            </a:pPr>
            <a:r>
              <a:rPr lang="en-GB" altLang="en-US" sz="2400" dirty="0" smtClean="0">
                <a:latin typeface="Comic Sans MS" panose="030F0702030302020204" pitchFamily="66" charset="0"/>
              </a:rPr>
              <a:t>Black pumps.</a:t>
            </a:r>
          </a:p>
          <a:p>
            <a:pPr algn="l" eaLnBrk="1" hangingPunct="1">
              <a:lnSpc>
                <a:spcPct val="80000"/>
              </a:lnSpc>
              <a:buFontTx/>
              <a:buChar char="•"/>
            </a:pPr>
            <a:endParaRPr lang="en-GB" altLang="en-US" sz="1800" dirty="0" smtClean="0">
              <a:latin typeface="Comic Sans MS" panose="030F0702030302020204" pitchFamily="66" charset="0"/>
            </a:endParaRPr>
          </a:p>
          <a:p>
            <a:pPr algn="l" eaLnBrk="1" hangingPunct="1">
              <a:lnSpc>
                <a:spcPct val="80000"/>
              </a:lnSpc>
              <a:buFontTx/>
              <a:buChar char="•"/>
            </a:pPr>
            <a:endParaRPr lang="en-GB" altLang="en-US" sz="1000" dirty="0" smtClean="0">
              <a:latin typeface="Comic Sans MS" panose="030F0702030302020204" pitchFamily="66" charset="0"/>
            </a:endParaRPr>
          </a:p>
          <a:p>
            <a:pPr algn="l" eaLnBrk="1" hangingPunct="1">
              <a:lnSpc>
                <a:spcPct val="80000"/>
              </a:lnSpc>
            </a:pPr>
            <a:r>
              <a:rPr lang="en-GB" altLang="en-US" sz="2400" dirty="0" smtClean="0">
                <a:latin typeface="Comic Sans MS" panose="030F0702030302020204" pitchFamily="66" charset="0"/>
              </a:rPr>
              <a:t>Make sure that PE kits are in school each Monday. </a:t>
            </a:r>
          </a:p>
          <a:p>
            <a:pPr algn="l" eaLnBrk="1" hangingPunct="1">
              <a:lnSpc>
                <a:spcPct val="80000"/>
              </a:lnSpc>
            </a:pPr>
            <a:r>
              <a:rPr lang="en-GB" altLang="en-US" sz="2400" dirty="0" smtClean="0">
                <a:latin typeface="Comic Sans MS" panose="030F0702030302020204" pitchFamily="66" charset="0"/>
              </a:rPr>
              <a:t>NO JEWELLERY!!</a:t>
            </a:r>
          </a:p>
          <a:p>
            <a:pPr algn="l" eaLnBrk="1" hangingPunct="1">
              <a:lnSpc>
                <a:spcPct val="80000"/>
              </a:lnSpc>
              <a:buFontTx/>
              <a:buChar char="•"/>
            </a:pPr>
            <a:endParaRPr lang="en-GB" altLang="en-US" sz="2400" dirty="0" smtClean="0">
              <a:latin typeface="Comic Sans MS" panose="030F0702030302020204" pitchFamily="66" charset="0"/>
            </a:endParaRPr>
          </a:p>
          <a:p>
            <a:pPr algn="l" eaLnBrk="1" hangingPunct="1">
              <a:lnSpc>
                <a:spcPct val="80000"/>
              </a:lnSpc>
              <a:buFontTx/>
              <a:buChar char="•"/>
            </a:pPr>
            <a:endParaRPr lang="en-GB" altLang="en-US" sz="500" dirty="0" smtClean="0"/>
          </a:p>
          <a:p>
            <a:pPr algn="l" eaLnBrk="1" hangingPunct="1">
              <a:lnSpc>
                <a:spcPct val="80000"/>
              </a:lnSpc>
              <a:buFontTx/>
              <a:buChar char="•"/>
            </a:pPr>
            <a:endParaRPr lang="en-GB" altLang="en-US" sz="500" dirty="0" smtClean="0"/>
          </a:p>
          <a:p>
            <a:pPr algn="l" eaLnBrk="1" hangingPunct="1">
              <a:lnSpc>
                <a:spcPct val="80000"/>
              </a:lnSpc>
              <a:buFontTx/>
              <a:buChar char="•"/>
            </a:pPr>
            <a:endParaRPr lang="en-GB" altLang="en-US" sz="500" dirty="0" smtClean="0"/>
          </a:p>
          <a:p>
            <a:pPr algn="l" eaLnBrk="1" hangingPunct="1">
              <a:lnSpc>
                <a:spcPct val="80000"/>
              </a:lnSpc>
              <a:buFontTx/>
              <a:buChar char="•"/>
            </a:pPr>
            <a:endParaRPr lang="en-GB" altLang="en-US" sz="500" dirty="0" smtClean="0"/>
          </a:p>
          <a:p>
            <a:pPr algn="l" eaLnBrk="1" hangingPunct="1">
              <a:lnSpc>
                <a:spcPct val="80000"/>
              </a:lnSpc>
              <a:buFontTx/>
              <a:buChar char="•"/>
            </a:pPr>
            <a:endParaRPr lang="en-GB" altLang="en-US" sz="500" dirty="0" smtClean="0"/>
          </a:p>
          <a:p>
            <a:pPr algn="l" eaLnBrk="1" hangingPunct="1">
              <a:lnSpc>
                <a:spcPct val="80000"/>
              </a:lnSpc>
            </a:pPr>
            <a:endParaRPr lang="en-GB" altLang="en-US" sz="500" dirty="0" smtClean="0"/>
          </a:p>
          <a:p>
            <a:pPr algn="l" eaLnBrk="1" hangingPunct="1">
              <a:lnSpc>
                <a:spcPct val="80000"/>
              </a:lnSpc>
              <a:buFontTx/>
              <a:buChar char="•"/>
            </a:pPr>
            <a:endParaRPr lang="en-GB" altLang="en-US" sz="500" dirty="0" smtClean="0"/>
          </a:p>
          <a:p>
            <a:pPr algn="l" eaLnBrk="1" hangingPunct="1">
              <a:lnSpc>
                <a:spcPct val="80000"/>
              </a:lnSpc>
              <a:buFontTx/>
              <a:buChar char="•"/>
            </a:pPr>
            <a:endParaRPr lang="en-GB" altLang="en-US" sz="500" dirty="0" smtClean="0"/>
          </a:p>
          <a:p>
            <a:pPr algn="l" eaLnBrk="1" hangingPunct="1">
              <a:lnSpc>
                <a:spcPct val="80000"/>
              </a:lnSpc>
              <a:buFontTx/>
              <a:buChar char="•"/>
            </a:pPr>
            <a:endParaRPr lang="en-GB" altLang="en-US" sz="500" dirty="0" smtClean="0"/>
          </a:p>
          <a:p>
            <a:pPr algn="l" eaLnBrk="1" hangingPunct="1">
              <a:lnSpc>
                <a:spcPct val="80000"/>
              </a:lnSpc>
              <a:buFontTx/>
              <a:buChar char="•"/>
            </a:pPr>
            <a:endParaRPr lang="en-GB" altLang="en-US" sz="800" dirty="0" smtClean="0"/>
          </a:p>
        </p:txBody>
      </p:sp>
      <p:pic>
        <p:nvPicPr>
          <p:cNvPr id="8196" name="Picture 1029" descr="j0354403"/>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732588" y="620713"/>
            <a:ext cx="1225550"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1033" descr="dom 0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2276475"/>
            <a:ext cx="1295400" cy="1081088"/>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8198" name="Picture 1040" descr="reception 0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825" y="4292600"/>
            <a:ext cx="2847975" cy="2033588"/>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barn(inVertical)">
                                      <p:cBhvr>
                                        <p:cTn id="7" dur="5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8195">
                                            <p:txEl>
                                              <p:pRg st="0" end="0"/>
                                            </p:txEl>
                                          </p:spTgt>
                                        </p:tgtEl>
                                        <p:attrNameLst>
                                          <p:attrName>style.visibility</p:attrName>
                                        </p:attrNameLst>
                                      </p:cBhvr>
                                      <p:to>
                                        <p:strVal val="visible"/>
                                      </p:to>
                                    </p:set>
                                    <p:anim calcmode="lin" valueType="num">
                                      <p:cBhvr>
                                        <p:cTn id="12" dur="500" fill="hold"/>
                                        <p:tgtEl>
                                          <p:spTgt spid="8195">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8195">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819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8195">
                                            <p:txEl>
                                              <p:pRg st="2" end="2"/>
                                            </p:txEl>
                                          </p:spTgt>
                                        </p:tgtEl>
                                        <p:attrNameLst>
                                          <p:attrName>style.visibility</p:attrName>
                                        </p:attrNameLst>
                                      </p:cBhvr>
                                      <p:to>
                                        <p:strVal val="visible"/>
                                      </p:to>
                                    </p:set>
                                    <p:anim calcmode="lin" valueType="num">
                                      <p:cBhvr>
                                        <p:cTn id="19" dur="500" fill="hold"/>
                                        <p:tgtEl>
                                          <p:spTgt spid="8195">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8195">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819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8195">
                                            <p:txEl>
                                              <p:pRg st="3" end="3"/>
                                            </p:txEl>
                                          </p:spTgt>
                                        </p:tgtEl>
                                        <p:attrNameLst>
                                          <p:attrName>style.visibility</p:attrName>
                                        </p:attrNameLst>
                                      </p:cBhvr>
                                      <p:to>
                                        <p:strVal val="visible"/>
                                      </p:to>
                                    </p:set>
                                    <p:anim calcmode="lin" valueType="num">
                                      <p:cBhvr>
                                        <p:cTn id="26" dur="500" fill="hold"/>
                                        <p:tgtEl>
                                          <p:spTgt spid="8195">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8195">
                                            <p:txEl>
                                              <p:pRg st="3" end="3"/>
                                            </p:txEl>
                                          </p:spTgt>
                                        </p:tgtEl>
                                        <p:attrNameLst>
                                          <p:attrName>ppt_h</p:attrName>
                                        </p:attrNameLst>
                                      </p:cBhvr>
                                      <p:tavLst>
                                        <p:tav tm="0">
                                          <p:val>
                                            <p:fltVal val="0"/>
                                          </p:val>
                                        </p:tav>
                                        <p:tav tm="100000">
                                          <p:val>
                                            <p:strVal val="#ppt_h"/>
                                          </p:val>
                                        </p:tav>
                                      </p:tavLst>
                                    </p:anim>
                                    <p:animEffect transition="in" filter="fade">
                                      <p:cBhvr>
                                        <p:cTn id="28" dur="500"/>
                                        <p:tgtEl>
                                          <p:spTgt spid="8195">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8195">
                                            <p:txEl>
                                              <p:pRg st="4" end="4"/>
                                            </p:txEl>
                                          </p:spTgt>
                                        </p:tgtEl>
                                        <p:attrNameLst>
                                          <p:attrName>style.visibility</p:attrName>
                                        </p:attrNameLst>
                                      </p:cBhvr>
                                      <p:to>
                                        <p:strVal val="visible"/>
                                      </p:to>
                                    </p:set>
                                    <p:anim calcmode="lin" valueType="num">
                                      <p:cBhvr>
                                        <p:cTn id="33" dur="500" fill="hold"/>
                                        <p:tgtEl>
                                          <p:spTgt spid="8195">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8195">
                                            <p:txEl>
                                              <p:pRg st="4" end="4"/>
                                            </p:txEl>
                                          </p:spTgt>
                                        </p:tgtEl>
                                        <p:attrNameLst>
                                          <p:attrName>ppt_h</p:attrName>
                                        </p:attrNameLst>
                                      </p:cBhvr>
                                      <p:tavLst>
                                        <p:tav tm="0">
                                          <p:val>
                                            <p:fltVal val="0"/>
                                          </p:val>
                                        </p:tav>
                                        <p:tav tm="100000">
                                          <p:val>
                                            <p:strVal val="#ppt_h"/>
                                          </p:val>
                                        </p:tav>
                                      </p:tavLst>
                                    </p:anim>
                                    <p:animEffect transition="in" filter="fade">
                                      <p:cBhvr>
                                        <p:cTn id="35" dur="500"/>
                                        <p:tgtEl>
                                          <p:spTgt spid="8195">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8195">
                                            <p:txEl>
                                              <p:pRg st="5" end="5"/>
                                            </p:txEl>
                                          </p:spTgt>
                                        </p:tgtEl>
                                        <p:attrNameLst>
                                          <p:attrName>style.visibility</p:attrName>
                                        </p:attrNameLst>
                                      </p:cBhvr>
                                      <p:to>
                                        <p:strVal val="visible"/>
                                      </p:to>
                                    </p:set>
                                    <p:anim calcmode="lin" valueType="num">
                                      <p:cBhvr>
                                        <p:cTn id="40" dur="500" fill="hold"/>
                                        <p:tgtEl>
                                          <p:spTgt spid="8195">
                                            <p:txEl>
                                              <p:pRg st="5" end="5"/>
                                            </p:txEl>
                                          </p:spTgt>
                                        </p:tgtEl>
                                        <p:attrNameLst>
                                          <p:attrName>ppt_w</p:attrName>
                                        </p:attrNameLst>
                                      </p:cBhvr>
                                      <p:tavLst>
                                        <p:tav tm="0">
                                          <p:val>
                                            <p:fltVal val="0"/>
                                          </p:val>
                                        </p:tav>
                                        <p:tav tm="100000">
                                          <p:val>
                                            <p:strVal val="#ppt_w"/>
                                          </p:val>
                                        </p:tav>
                                      </p:tavLst>
                                    </p:anim>
                                    <p:anim calcmode="lin" valueType="num">
                                      <p:cBhvr>
                                        <p:cTn id="41" dur="500" fill="hold"/>
                                        <p:tgtEl>
                                          <p:spTgt spid="8195">
                                            <p:txEl>
                                              <p:pRg st="5" end="5"/>
                                            </p:txEl>
                                          </p:spTgt>
                                        </p:tgtEl>
                                        <p:attrNameLst>
                                          <p:attrName>ppt_h</p:attrName>
                                        </p:attrNameLst>
                                      </p:cBhvr>
                                      <p:tavLst>
                                        <p:tav tm="0">
                                          <p:val>
                                            <p:fltVal val="0"/>
                                          </p:val>
                                        </p:tav>
                                        <p:tav tm="100000">
                                          <p:val>
                                            <p:strVal val="#ppt_h"/>
                                          </p:val>
                                        </p:tav>
                                      </p:tavLst>
                                    </p:anim>
                                    <p:animEffect transition="in" filter="fade">
                                      <p:cBhvr>
                                        <p:cTn id="42" dur="500"/>
                                        <p:tgtEl>
                                          <p:spTgt spid="8195">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8195">
                                            <p:txEl>
                                              <p:pRg st="8" end="8"/>
                                            </p:txEl>
                                          </p:spTgt>
                                        </p:tgtEl>
                                        <p:attrNameLst>
                                          <p:attrName>style.visibility</p:attrName>
                                        </p:attrNameLst>
                                      </p:cBhvr>
                                      <p:to>
                                        <p:strVal val="visible"/>
                                      </p:to>
                                    </p:set>
                                    <p:anim calcmode="lin" valueType="num">
                                      <p:cBhvr>
                                        <p:cTn id="47" dur="500" fill="hold"/>
                                        <p:tgtEl>
                                          <p:spTgt spid="8195">
                                            <p:txEl>
                                              <p:pRg st="8" end="8"/>
                                            </p:txEl>
                                          </p:spTgt>
                                        </p:tgtEl>
                                        <p:attrNameLst>
                                          <p:attrName>ppt_w</p:attrName>
                                        </p:attrNameLst>
                                      </p:cBhvr>
                                      <p:tavLst>
                                        <p:tav tm="0">
                                          <p:val>
                                            <p:fltVal val="0"/>
                                          </p:val>
                                        </p:tav>
                                        <p:tav tm="100000">
                                          <p:val>
                                            <p:strVal val="#ppt_w"/>
                                          </p:val>
                                        </p:tav>
                                      </p:tavLst>
                                    </p:anim>
                                    <p:anim calcmode="lin" valueType="num">
                                      <p:cBhvr>
                                        <p:cTn id="48" dur="500" fill="hold"/>
                                        <p:tgtEl>
                                          <p:spTgt spid="8195">
                                            <p:txEl>
                                              <p:pRg st="8" end="8"/>
                                            </p:txEl>
                                          </p:spTgt>
                                        </p:tgtEl>
                                        <p:attrNameLst>
                                          <p:attrName>ppt_h</p:attrName>
                                        </p:attrNameLst>
                                      </p:cBhvr>
                                      <p:tavLst>
                                        <p:tav tm="0">
                                          <p:val>
                                            <p:fltVal val="0"/>
                                          </p:val>
                                        </p:tav>
                                        <p:tav tm="100000">
                                          <p:val>
                                            <p:strVal val="#ppt_h"/>
                                          </p:val>
                                        </p:tav>
                                      </p:tavLst>
                                    </p:anim>
                                    <p:animEffect transition="in" filter="fade">
                                      <p:cBhvr>
                                        <p:cTn id="49" dur="500"/>
                                        <p:tgtEl>
                                          <p:spTgt spid="8195">
                                            <p:txEl>
                                              <p:pRg st="8" end="8"/>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8195">
                                            <p:txEl>
                                              <p:pRg st="9" end="9"/>
                                            </p:txEl>
                                          </p:spTgt>
                                        </p:tgtEl>
                                        <p:attrNameLst>
                                          <p:attrName>style.visibility</p:attrName>
                                        </p:attrNameLst>
                                      </p:cBhvr>
                                      <p:to>
                                        <p:strVal val="visible"/>
                                      </p:to>
                                    </p:set>
                                    <p:anim calcmode="lin" valueType="num">
                                      <p:cBhvr>
                                        <p:cTn id="54" dur="500" fill="hold"/>
                                        <p:tgtEl>
                                          <p:spTgt spid="8195">
                                            <p:txEl>
                                              <p:pRg st="9" end="9"/>
                                            </p:txEl>
                                          </p:spTgt>
                                        </p:tgtEl>
                                        <p:attrNameLst>
                                          <p:attrName>ppt_w</p:attrName>
                                        </p:attrNameLst>
                                      </p:cBhvr>
                                      <p:tavLst>
                                        <p:tav tm="0">
                                          <p:val>
                                            <p:fltVal val="0"/>
                                          </p:val>
                                        </p:tav>
                                        <p:tav tm="100000">
                                          <p:val>
                                            <p:strVal val="#ppt_w"/>
                                          </p:val>
                                        </p:tav>
                                      </p:tavLst>
                                    </p:anim>
                                    <p:anim calcmode="lin" valueType="num">
                                      <p:cBhvr>
                                        <p:cTn id="55" dur="500" fill="hold"/>
                                        <p:tgtEl>
                                          <p:spTgt spid="8195">
                                            <p:txEl>
                                              <p:pRg st="9" end="9"/>
                                            </p:txEl>
                                          </p:spTgt>
                                        </p:tgtEl>
                                        <p:attrNameLst>
                                          <p:attrName>ppt_h</p:attrName>
                                        </p:attrNameLst>
                                      </p:cBhvr>
                                      <p:tavLst>
                                        <p:tav tm="0">
                                          <p:val>
                                            <p:fltVal val="0"/>
                                          </p:val>
                                        </p:tav>
                                        <p:tav tm="100000">
                                          <p:val>
                                            <p:strVal val="#ppt_h"/>
                                          </p:val>
                                        </p:tav>
                                      </p:tavLst>
                                    </p:anim>
                                    <p:animEffect transition="in" filter="fade">
                                      <p:cBhvr>
                                        <p:cTn id="56" dur="500"/>
                                        <p:tgtEl>
                                          <p:spTgt spid="819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4"/>
          <p:cNvSpPr txBox="1">
            <a:spLocks noChangeArrowheads="1"/>
          </p:cNvSpPr>
          <p:nvPr/>
        </p:nvSpPr>
        <p:spPr bwMode="auto">
          <a:xfrm>
            <a:off x="2627313" y="404813"/>
            <a:ext cx="321786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4400" u="sng" dirty="0">
                <a:solidFill>
                  <a:srgbClr val="FF0000"/>
                </a:solidFill>
                <a:latin typeface="Comic Sans MS" panose="030F0702030302020204" pitchFamily="66" charset="0"/>
              </a:rPr>
              <a:t>Attendance</a:t>
            </a:r>
          </a:p>
        </p:txBody>
      </p:sp>
      <p:pic>
        <p:nvPicPr>
          <p:cNvPr id="9219" name="Picture 5" descr="j0286775"/>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1125538"/>
            <a:ext cx="1530350"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Text Box 6"/>
          <p:cNvSpPr txBox="1">
            <a:spLocks noChangeArrowheads="1"/>
          </p:cNvSpPr>
          <p:nvPr/>
        </p:nvSpPr>
        <p:spPr bwMode="auto">
          <a:xfrm>
            <a:off x="323850" y="2332038"/>
            <a:ext cx="8620125"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pPr>
            <a:r>
              <a:rPr lang="en-GB" altLang="en-US" sz="2000" dirty="0">
                <a:latin typeface="Comic Sans MS" panose="030F0702030302020204" pitchFamily="66" charset="0"/>
              </a:rPr>
              <a:t>Excellent attendance is celebrated.</a:t>
            </a:r>
          </a:p>
          <a:p>
            <a:pPr eaLnBrk="1" hangingPunct="1">
              <a:spcBef>
                <a:spcPct val="0"/>
              </a:spcBef>
            </a:pPr>
            <a:endParaRPr lang="en-GB" altLang="en-US" sz="2000" dirty="0">
              <a:latin typeface="Comic Sans MS" panose="030F0702030302020204" pitchFamily="66" charset="0"/>
            </a:endParaRPr>
          </a:p>
          <a:p>
            <a:pPr eaLnBrk="1" hangingPunct="1">
              <a:spcBef>
                <a:spcPct val="0"/>
              </a:spcBef>
            </a:pPr>
            <a:r>
              <a:rPr lang="en-GB" altLang="en-US" sz="2000" dirty="0">
                <a:latin typeface="Comic Sans MS" panose="030F0702030302020204" pitchFamily="66" charset="0"/>
              </a:rPr>
              <a:t>The teachers will come on to the enclosed playground at </a:t>
            </a:r>
            <a:r>
              <a:rPr lang="en-GB" altLang="en-US" sz="2000" dirty="0" smtClean="0">
                <a:latin typeface="Comic Sans MS" panose="030F0702030302020204" pitchFamily="66" charset="0"/>
              </a:rPr>
              <a:t>8.50am </a:t>
            </a:r>
            <a:r>
              <a:rPr lang="en-GB" altLang="en-US" sz="2000" dirty="0">
                <a:latin typeface="Comic Sans MS" panose="030F0702030302020204" pitchFamily="66" charset="0"/>
              </a:rPr>
              <a:t>ready to take the children into school at </a:t>
            </a:r>
            <a:r>
              <a:rPr lang="en-GB" altLang="en-US" sz="2000" dirty="0" smtClean="0">
                <a:latin typeface="Comic Sans MS" panose="030F0702030302020204" pitchFamily="66" charset="0"/>
              </a:rPr>
              <a:t>8.55am </a:t>
            </a:r>
            <a:r>
              <a:rPr lang="en-GB" altLang="en-US" sz="2000" dirty="0">
                <a:latin typeface="Comic Sans MS" panose="030F0702030302020204" pitchFamily="66" charset="0"/>
              </a:rPr>
              <a:t>prompt. You </a:t>
            </a:r>
            <a:r>
              <a:rPr lang="en-GB" altLang="en-US" sz="2000" b="1" dirty="0">
                <a:latin typeface="Comic Sans MS" panose="030F0702030302020204" pitchFamily="66" charset="0"/>
              </a:rPr>
              <a:t>must</a:t>
            </a:r>
            <a:r>
              <a:rPr lang="en-GB" altLang="en-US" sz="2000" dirty="0">
                <a:latin typeface="Comic Sans MS" panose="030F0702030302020204" pitchFamily="66" charset="0"/>
              </a:rPr>
              <a:t> stay with your child until the class teacher is at the front of the line.</a:t>
            </a:r>
          </a:p>
          <a:p>
            <a:pPr eaLnBrk="1" hangingPunct="1">
              <a:spcBef>
                <a:spcPct val="0"/>
              </a:spcBef>
            </a:pPr>
            <a:endParaRPr lang="en-GB" altLang="en-US" sz="2000" dirty="0">
              <a:latin typeface="Comic Sans MS" panose="030F0702030302020204" pitchFamily="66" charset="0"/>
            </a:endParaRPr>
          </a:p>
          <a:p>
            <a:pPr eaLnBrk="1" hangingPunct="1">
              <a:spcBef>
                <a:spcPct val="0"/>
              </a:spcBef>
            </a:pPr>
            <a:r>
              <a:rPr lang="en-GB" altLang="en-US" sz="2000" dirty="0">
                <a:latin typeface="Comic Sans MS" panose="030F0702030302020204" pitchFamily="66" charset="0"/>
              </a:rPr>
              <a:t>If your child arrives at school after </a:t>
            </a:r>
            <a:r>
              <a:rPr lang="en-GB" altLang="en-US" sz="2000" dirty="0" smtClean="0">
                <a:latin typeface="Comic Sans MS" panose="030F0702030302020204" pitchFamily="66" charset="0"/>
              </a:rPr>
              <a:t>9.00am, </a:t>
            </a:r>
            <a:r>
              <a:rPr lang="en-GB" altLang="en-US" sz="2000" dirty="0">
                <a:latin typeface="Comic Sans MS" panose="030F0702030302020204" pitchFamily="66" charset="0"/>
              </a:rPr>
              <a:t>they will be marked as </a:t>
            </a:r>
            <a:r>
              <a:rPr lang="en-GB" altLang="en-US" sz="2000" b="1" dirty="0" smtClean="0">
                <a:latin typeface="Comic Sans MS" panose="030F0702030302020204" pitchFamily="66" charset="0"/>
              </a:rPr>
              <a:t>late</a:t>
            </a:r>
            <a:r>
              <a:rPr lang="en-GB" altLang="en-US" sz="2000" dirty="0" smtClean="0">
                <a:latin typeface="Comic Sans MS" panose="030F0702030302020204" pitchFamily="66" charset="0"/>
              </a:rPr>
              <a:t> </a:t>
            </a:r>
            <a:r>
              <a:rPr lang="en-GB" altLang="en-US" sz="2000" dirty="0">
                <a:latin typeface="Comic Sans MS" panose="030F0702030302020204" pitchFamily="66" charset="0"/>
              </a:rPr>
              <a:t>in the register. </a:t>
            </a:r>
            <a:r>
              <a:rPr lang="en-GB" altLang="en-US" sz="2000" dirty="0" smtClean="0">
                <a:latin typeface="Comic Sans MS" panose="030F0702030302020204" pitchFamily="66" charset="0"/>
              </a:rPr>
              <a:t>Persistently arriving in school late may result in a meeting with your child’s teacher and Mrs. Johnson, our family liaison officer.</a:t>
            </a:r>
            <a:endParaRPr lang="en-GB" altLang="en-US" sz="2000" dirty="0">
              <a:latin typeface="Comic Sans MS" panose="030F0702030302020204" pitchFamily="66" charset="0"/>
            </a:endParaRPr>
          </a:p>
          <a:p>
            <a:pPr eaLnBrk="1" hangingPunct="1">
              <a:spcBef>
                <a:spcPct val="0"/>
              </a:spcBef>
            </a:pPr>
            <a:endParaRPr lang="en-GB" altLang="en-US" sz="2000" dirty="0">
              <a:latin typeface="Comic Sans MS" panose="030F0702030302020204" pitchFamily="66" charset="0"/>
            </a:endParaRPr>
          </a:p>
          <a:p>
            <a:pPr eaLnBrk="1" hangingPunct="1">
              <a:spcBef>
                <a:spcPct val="0"/>
              </a:spcBef>
            </a:pPr>
            <a:r>
              <a:rPr lang="en-GB" altLang="en-US" sz="2000" dirty="0">
                <a:latin typeface="Comic Sans MS" panose="030F0702030302020204" pitchFamily="66" charset="0"/>
              </a:rPr>
              <a:t>School finishes at 3.05pm – your child must be collected </a:t>
            </a:r>
            <a:r>
              <a:rPr lang="en-GB" altLang="en-US" sz="2000" b="1" u="sng" dirty="0">
                <a:latin typeface="Comic Sans MS" panose="030F0702030302020204" pitchFamily="66" charset="0"/>
              </a:rPr>
              <a:t>promptly</a:t>
            </a:r>
            <a:r>
              <a:rPr lang="en-GB" altLang="en-US" sz="2000" dirty="0">
                <a:latin typeface="Comic Sans MS" panose="030F0702030302020204" pitchFamily="66" charset="0"/>
              </a:rPr>
              <a:t> from the enclosed playground by a responsible adult (nobody under 14 is allowed to collect your child).</a:t>
            </a:r>
          </a:p>
          <a:p>
            <a:pPr eaLnBrk="1" hangingPunct="1">
              <a:spcBef>
                <a:spcPct val="0"/>
              </a:spcBef>
            </a:pPr>
            <a:endParaRPr lang="en-GB" altLang="en-US" sz="2000" dirty="0">
              <a:latin typeface="Comic Sans MS" panose="030F0702030302020204" pitchFamily="66" charset="0"/>
            </a:endParaRPr>
          </a:p>
          <a:p>
            <a:pPr eaLnBrk="1" hangingPunct="1">
              <a:spcBef>
                <a:spcPct val="0"/>
              </a:spcBef>
              <a:buFontTx/>
              <a:buNone/>
            </a:pPr>
            <a:endParaRPr lang="en-GB" altLang="en-US" sz="2400" dirty="0">
              <a:latin typeface="Comic Sans MS" panose="030F0702030302020204" pitchFamily="66" charset="0"/>
            </a:endParaRPr>
          </a:p>
        </p:txBody>
      </p:sp>
      <p:sp>
        <p:nvSpPr>
          <p:cNvPr id="9221" name="Text Box 7"/>
          <p:cNvSpPr txBox="1">
            <a:spLocks noChangeArrowheads="1"/>
          </p:cNvSpPr>
          <p:nvPr/>
        </p:nvSpPr>
        <p:spPr bwMode="auto">
          <a:xfrm>
            <a:off x="611188" y="1557338"/>
            <a:ext cx="4681537"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None/>
            </a:pPr>
            <a:r>
              <a:rPr lang="en-GB" altLang="en-US" sz="4400" i="1" dirty="0">
                <a:solidFill>
                  <a:srgbClr val="FF0000"/>
                </a:solidFill>
                <a:latin typeface="Comic Sans MS" panose="030F0702030302020204" pitchFamily="66" charset="0"/>
              </a:rPr>
              <a:t>Be on time!!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inVertical)">
                                      <p:cBhvr>
                                        <p:cTn id="7" dur="5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221"/>
                                        </p:tgtEl>
                                        <p:attrNameLst>
                                          <p:attrName>style.visibility</p:attrName>
                                        </p:attrNameLst>
                                      </p:cBhvr>
                                      <p:to>
                                        <p:strVal val="visible"/>
                                      </p:to>
                                    </p:set>
                                    <p:animEffect transition="in" filter="barn(inVertical)">
                                      <p:cBhvr>
                                        <p:cTn id="12" dur="500"/>
                                        <p:tgtEl>
                                          <p:spTgt spid="9221"/>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9220"/>
                                        </p:tgtEl>
                                        <p:attrNameLst>
                                          <p:attrName>style.visibility</p:attrName>
                                        </p:attrNameLst>
                                      </p:cBhvr>
                                      <p:to>
                                        <p:strVal val="visible"/>
                                      </p:to>
                                    </p:set>
                                    <p:anim calcmode="lin" valueType="num">
                                      <p:cBhvr>
                                        <p:cTn id="17" dur="500" fill="hold"/>
                                        <p:tgtEl>
                                          <p:spTgt spid="9220"/>
                                        </p:tgtEl>
                                        <p:attrNameLst>
                                          <p:attrName>ppt_w</p:attrName>
                                        </p:attrNameLst>
                                      </p:cBhvr>
                                      <p:tavLst>
                                        <p:tav tm="0">
                                          <p:val>
                                            <p:fltVal val="0"/>
                                          </p:val>
                                        </p:tav>
                                        <p:tav tm="100000">
                                          <p:val>
                                            <p:strVal val="#ppt_w"/>
                                          </p:val>
                                        </p:tav>
                                      </p:tavLst>
                                    </p:anim>
                                    <p:anim calcmode="lin" valueType="num">
                                      <p:cBhvr>
                                        <p:cTn id="18" dur="500" fill="hold"/>
                                        <p:tgtEl>
                                          <p:spTgt spid="9220"/>
                                        </p:tgtEl>
                                        <p:attrNameLst>
                                          <p:attrName>ppt_h</p:attrName>
                                        </p:attrNameLst>
                                      </p:cBhvr>
                                      <p:tavLst>
                                        <p:tav tm="0">
                                          <p:val>
                                            <p:fltVal val="0"/>
                                          </p:val>
                                        </p:tav>
                                        <p:tav tm="100000">
                                          <p:val>
                                            <p:strVal val="#ppt_h"/>
                                          </p:val>
                                        </p:tav>
                                      </p:tavLst>
                                    </p:anim>
                                    <p:animEffect transition="in" filter="fade">
                                      <p:cBhvr>
                                        <p:cTn id="19"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20" grpId="0"/>
      <p:bldP spid="92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4638"/>
            <a:ext cx="8229600" cy="850900"/>
          </a:xfrm>
        </p:spPr>
        <p:txBody>
          <a:bodyPr/>
          <a:lstStyle/>
          <a:p>
            <a:pPr eaLnBrk="1" hangingPunct="1"/>
            <a:r>
              <a:rPr lang="en-GB" altLang="en-US" sz="4000" u="sng" dirty="0" smtClean="0">
                <a:solidFill>
                  <a:srgbClr val="FF0000"/>
                </a:solidFill>
                <a:latin typeface="Comic Sans MS" panose="030F0702030302020204" pitchFamily="66" charset="0"/>
              </a:rPr>
              <a:t>Persistent Absence</a:t>
            </a:r>
            <a:endParaRPr lang="en-US" altLang="en-US" sz="4000" u="sng" dirty="0" smtClean="0">
              <a:solidFill>
                <a:srgbClr val="FF0000"/>
              </a:solidFill>
              <a:latin typeface="Comic Sans MS" panose="030F0702030302020204" pitchFamily="66" charset="0"/>
            </a:endParaRPr>
          </a:p>
        </p:txBody>
      </p:sp>
      <p:sp>
        <p:nvSpPr>
          <p:cNvPr id="10243" name="Rectangle 3"/>
          <p:cNvSpPr>
            <a:spLocks noGrp="1" noChangeArrowheads="1"/>
          </p:cNvSpPr>
          <p:nvPr>
            <p:ph type="body" idx="1"/>
          </p:nvPr>
        </p:nvSpPr>
        <p:spPr>
          <a:xfrm>
            <a:off x="395288" y="1341438"/>
            <a:ext cx="8229600" cy="4824412"/>
          </a:xfrm>
        </p:spPr>
        <p:txBody>
          <a:bodyPr/>
          <a:lstStyle/>
          <a:p>
            <a:pPr eaLnBrk="1" hangingPunct="1">
              <a:lnSpc>
                <a:spcPct val="80000"/>
              </a:lnSpc>
            </a:pPr>
            <a:r>
              <a:rPr lang="en-GB" altLang="en-US" sz="2000" dirty="0" smtClean="0">
                <a:latin typeface="Comic Sans MS" panose="030F0702030302020204" pitchFamily="66" charset="0"/>
              </a:rPr>
              <a:t>Our school is one of the worst in the area for poor attendance.</a:t>
            </a:r>
          </a:p>
          <a:p>
            <a:pPr eaLnBrk="1" hangingPunct="1">
              <a:lnSpc>
                <a:spcPct val="80000"/>
              </a:lnSpc>
            </a:pPr>
            <a:r>
              <a:rPr lang="en-GB" altLang="en-US" sz="2000" dirty="0" smtClean="0">
                <a:latin typeface="Comic Sans MS" panose="030F0702030302020204" pitchFamily="66" charset="0"/>
              </a:rPr>
              <a:t>They can fall behind in their learning. </a:t>
            </a:r>
          </a:p>
          <a:p>
            <a:pPr eaLnBrk="1" hangingPunct="1">
              <a:lnSpc>
                <a:spcPct val="80000"/>
              </a:lnSpc>
            </a:pPr>
            <a:endParaRPr lang="en-GB" altLang="en-US" sz="2000" b="1" u="sng" dirty="0">
              <a:latin typeface="Comic Sans MS" panose="030F0702030302020204" pitchFamily="66" charset="0"/>
            </a:endParaRPr>
          </a:p>
          <a:p>
            <a:pPr marL="0" indent="0" algn="ctr" eaLnBrk="1" hangingPunct="1">
              <a:lnSpc>
                <a:spcPct val="80000"/>
              </a:lnSpc>
              <a:buNone/>
            </a:pPr>
            <a:r>
              <a:rPr lang="en-GB" altLang="en-US" sz="2000" b="1" u="sng" dirty="0" smtClean="0">
                <a:latin typeface="Comic Sans MS" panose="030F0702030302020204" pitchFamily="66" charset="0"/>
              </a:rPr>
              <a:t>How can you help your child and the school?</a:t>
            </a:r>
          </a:p>
          <a:p>
            <a:pPr eaLnBrk="1" hangingPunct="1">
              <a:lnSpc>
                <a:spcPct val="80000"/>
              </a:lnSpc>
            </a:pPr>
            <a:r>
              <a:rPr lang="en-GB" altLang="en-US" sz="2000" dirty="0" smtClean="0">
                <a:latin typeface="Comic Sans MS" panose="030F0702030302020204" pitchFamily="66" charset="0"/>
              </a:rPr>
              <a:t>It is important that your child attends school every day unless ill.  Please inform the school as soon as you can if your child will be absent. If your child has a cold or cough, without a temperature, please send them to school and we will monitor them closely.</a:t>
            </a:r>
          </a:p>
          <a:p>
            <a:pPr eaLnBrk="1" hangingPunct="1">
              <a:lnSpc>
                <a:spcPct val="80000"/>
              </a:lnSpc>
            </a:pPr>
            <a:endParaRPr lang="en-GB" altLang="en-US" sz="2000" dirty="0">
              <a:latin typeface="Comic Sans MS" panose="030F0702030302020204" pitchFamily="66" charset="0"/>
            </a:endParaRPr>
          </a:p>
          <a:p>
            <a:pPr eaLnBrk="1" hangingPunct="1">
              <a:lnSpc>
                <a:spcPct val="80000"/>
              </a:lnSpc>
            </a:pPr>
            <a:r>
              <a:rPr lang="en-GB" altLang="en-US" sz="2000" dirty="0" smtClean="0">
                <a:latin typeface="Comic Sans MS" panose="030F0702030302020204" pitchFamily="66" charset="0"/>
              </a:rPr>
              <a:t>Please book appointments (for example dentist or doctor) for your child outside of school hours.</a:t>
            </a:r>
          </a:p>
          <a:p>
            <a:pPr eaLnBrk="1" hangingPunct="1">
              <a:lnSpc>
                <a:spcPct val="80000"/>
              </a:lnSpc>
            </a:pPr>
            <a:endParaRPr lang="en-GB" altLang="en-US" sz="2000" dirty="0" smtClean="0">
              <a:latin typeface="Comic Sans MS" panose="030F0702030302020204" pitchFamily="66" charset="0"/>
            </a:endParaRPr>
          </a:p>
          <a:p>
            <a:pPr marL="0" indent="0" eaLnBrk="1" hangingPunct="1">
              <a:lnSpc>
                <a:spcPct val="80000"/>
              </a:lnSpc>
              <a:buNone/>
            </a:pPr>
            <a:endParaRPr lang="en-US" altLang="en-US" sz="2000" dirty="0" smtClean="0"/>
          </a:p>
        </p:txBody>
      </p:sp>
      <p:pic>
        <p:nvPicPr>
          <p:cNvPr id="10244" name="Picture 5" descr="MM900283994[1]"/>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451725" y="260350"/>
            <a:ext cx="10763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inVertical)">
                                      <p:cBhvr>
                                        <p:cTn id="7" dur="500"/>
                                        <p:tgtEl>
                                          <p:spTgt spid="1024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0243">
                                            <p:txEl>
                                              <p:pRg st="0" end="0"/>
                                            </p:txEl>
                                          </p:spTgt>
                                        </p:tgtEl>
                                        <p:attrNameLst>
                                          <p:attrName>style.visibility</p:attrName>
                                        </p:attrNameLst>
                                      </p:cBhvr>
                                      <p:to>
                                        <p:strVal val="visible"/>
                                      </p:to>
                                    </p:set>
                                    <p:anim calcmode="lin" valueType="num">
                                      <p:cBhvr>
                                        <p:cTn id="12" dur="500" fill="hold"/>
                                        <p:tgtEl>
                                          <p:spTgt spid="1024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024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024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0243">
                                            <p:txEl>
                                              <p:pRg st="1" end="1"/>
                                            </p:txEl>
                                          </p:spTgt>
                                        </p:tgtEl>
                                        <p:attrNameLst>
                                          <p:attrName>style.visibility</p:attrName>
                                        </p:attrNameLst>
                                      </p:cBhvr>
                                      <p:to>
                                        <p:strVal val="visible"/>
                                      </p:to>
                                    </p:set>
                                    <p:anim calcmode="lin" valueType="num">
                                      <p:cBhvr>
                                        <p:cTn id="19" dur="500" fill="hold"/>
                                        <p:tgtEl>
                                          <p:spTgt spid="1024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024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1024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0243">
                                            <p:txEl>
                                              <p:pRg st="3" end="3"/>
                                            </p:txEl>
                                          </p:spTgt>
                                        </p:tgtEl>
                                        <p:attrNameLst>
                                          <p:attrName>style.visibility</p:attrName>
                                        </p:attrNameLst>
                                      </p:cBhvr>
                                      <p:to>
                                        <p:strVal val="visible"/>
                                      </p:to>
                                    </p:set>
                                    <p:anim calcmode="lin" valueType="num">
                                      <p:cBhvr>
                                        <p:cTn id="26" dur="500" fill="hold"/>
                                        <p:tgtEl>
                                          <p:spTgt spid="10243">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10243">
                                            <p:txEl>
                                              <p:pRg st="3" end="3"/>
                                            </p:txEl>
                                          </p:spTgt>
                                        </p:tgtEl>
                                        <p:attrNameLst>
                                          <p:attrName>ppt_h</p:attrName>
                                        </p:attrNameLst>
                                      </p:cBhvr>
                                      <p:tavLst>
                                        <p:tav tm="0">
                                          <p:val>
                                            <p:fltVal val="0"/>
                                          </p:val>
                                        </p:tav>
                                        <p:tav tm="100000">
                                          <p:val>
                                            <p:strVal val="#ppt_h"/>
                                          </p:val>
                                        </p:tav>
                                      </p:tavLst>
                                    </p:anim>
                                    <p:animEffect transition="in" filter="fade">
                                      <p:cBhvr>
                                        <p:cTn id="28" dur="500"/>
                                        <p:tgtEl>
                                          <p:spTgt spid="1024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0243">
                                            <p:txEl>
                                              <p:pRg st="4" end="4"/>
                                            </p:txEl>
                                          </p:spTgt>
                                        </p:tgtEl>
                                        <p:attrNameLst>
                                          <p:attrName>style.visibility</p:attrName>
                                        </p:attrNameLst>
                                      </p:cBhvr>
                                      <p:to>
                                        <p:strVal val="visible"/>
                                      </p:to>
                                    </p:set>
                                    <p:anim calcmode="lin" valueType="num">
                                      <p:cBhvr>
                                        <p:cTn id="33" dur="500" fill="hold"/>
                                        <p:tgtEl>
                                          <p:spTgt spid="10243">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10243">
                                            <p:txEl>
                                              <p:pRg st="4" end="4"/>
                                            </p:txEl>
                                          </p:spTgt>
                                        </p:tgtEl>
                                        <p:attrNameLst>
                                          <p:attrName>ppt_h</p:attrName>
                                        </p:attrNameLst>
                                      </p:cBhvr>
                                      <p:tavLst>
                                        <p:tav tm="0">
                                          <p:val>
                                            <p:fltVal val="0"/>
                                          </p:val>
                                        </p:tav>
                                        <p:tav tm="100000">
                                          <p:val>
                                            <p:strVal val="#ppt_h"/>
                                          </p:val>
                                        </p:tav>
                                      </p:tavLst>
                                    </p:anim>
                                    <p:animEffect transition="in" filter="fade">
                                      <p:cBhvr>
                                        <p:cTn id="35" dur="500"/>
                                        <p:tgtEl>
                                          <p:spTgt spid="10243">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0243">
                                            <p:txEl>
                                              <p:pRg st="6" end="6"/>
                                            </p:txEl>
                                          </p:spTgt>
                                        </p:tgtEl>
                                        <p:attrNameLst>
                                          <p:attrName>style.visibility</p:attrName>
                                        </p:attrNameLst>
                                      </p:cBhvr>
                                      <p:to>
                                        <p:strVal val="visible"/>
                                      </p:to>
                                    </p:set>
                                    <p:anim calcmode="lin" valueType="num">
                                      <p:cBhvr>
                                        <p:cTn id="40" dur="500" fill="hold"/>
                                        <p:tgtEl>
                                          <p:spTgt spid="10243">
                                            <p:txEl>
                                              <p:pRg st="6" end="6"/>
                                            </p:txEl>
                                          </p:spTgt>
                                        </p:tgtEl>
                                        <p:attrNameLst>
                                          <p:attrName>ppt_w</p:attrName>
                                        </p:attrNameLst>
                                      </p:cBhvr>
                                      <p:tavLst>
                                        <p:tav tm="0">
                                          <p:val>
                                            <p:fltVal val="0"/>
                                          </p:val>
                                        </p:tav>
                                        <p:tav tm="100000">
                                          <p:val>
                                            <p:strVal val="#ppt_w"/>
                                          </p:val>
                                        </p:tav>
                                      </p:tavLst>
                                    </p:anim>
                                    <p:anim calcmode="lin" valueType="num">
                                      <p:cBhvr>
                                        <p:cTn id="41" dur="500" fill="hold"/>
                                        <p:tgtEl>
                                          <p:spTgt spid="10243">
                                            <p:txEl>
                                              <p:pRg st="6" end="6"/>
                                            </p:txEl>
                                          </p:spTgt>
                                        </p:tgtEl>
                                        <p:attrNameLst>
                                          <p:attrName>ppt_h</p:attrName>
                                        </p:attrNameLst>
                                      </p:cBhvr>
                                      <p:tavLst>
                                        <p:tav tm="0">
                                          <p:val>
                                            <p:fltVal val="0"/>
                                          </p:val>
                                        </p:tav>
                                        <p:tav tm="100000">
                                          <p:val>
                                            <p:strVal val="#ppt_h"/>
                                          </p:val>
                                        </p:tav>
                                      </p:tavLst>
                                    </p:anim>
                                    <p:animEffect transition="in" filter="fade">
                                      <p:cBhvr>
                                        <p:cTn id="42" dur="500"/>
                                        <p:tgtEl>
                                          <p:spTgt spid="102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260350"/>
            <a:ext cx="8002588" cy="792163"/>
          </a:xfrm>
        </p:spPr>
        <p:txBody>
          <a:bodyPr/>
          <a:lstStyle/>
          <a:p>
            <a:r>
              <a:rPr lang="en-GB" altLang="en-US" u="sng" dirty="0" smtClean="0">
                <a:solidFill>
                  <a:srgbClr val="FF0000"/>
                </a:solidFill>
                <a:latin typeface="Comic Sans MS" panose="030F0702030302020204" pitchFamily="66" charset="0"/>
              </a:rPr>
              <a:t>Behaviour </a:t>
            </a:r>
          </a:p>
        </p:txBody>
      </p:sp>
      <p:sp>
        <p:nvSpPr>
          <p:cNvPr id="11267" name="Content Placeholder 2"/>
          <p:cNvSpPr>
            <a:spLocks noGrp="1"/>
          </p:cNvSpPr>
          <p:nvPr>
            <p:ph idx="1"/>
          </p:nvPr>
        </p:nvSpPr>
        <p:spPr>
          <a:xfrm>
            <a:off x="457200" y="1341438"/>
            <a:ext cx="8229600" cy="4751387"/>
          </a:xfrm>
        </p:spPr>
        <p:txBody>
          <a:bodyPr/>
          <a:lstStyle/>
          <a:p>
            <a:r>
              <a:rPr lang="en-GB" altLang="en-US" sz="2000" dirty="0" smtClean="0">
                <a:latin typeface="Comic Sans MS" panose="030F0702030302020204" pitchFamily="66" charset="0"/>
              </a:rPr>
              <a:t>At Audley Infant School we pride ourselves on the excellent behaviour of our children.</a:t>
            </a:r>
          </a:p>
          <a:p>
            <a:r>
              <a:rPr lang="en-GB" altLang="en-US" sz="2000" dirty="0" smtClean="0">
                <a:latin typeface="Comic Sans MS" panose="030F0702030302020204" pitchFamily="66" charset="0"/>
              </a:rPr>
              <a:t>To continue our high standards we expect our children to always use their very best manners and behaviour at all times.</a:t>
            </a:r>
          </a:p>
          <a:p>
            <a:r>
              <a:rPr lang="en-GB" altLang="en-US" sz="2000" dirty="0" smtClean="0">
                <a:latin typeface="Comic Sans MS" panose="030F0702030302020204" pitchFamily="66" charset="0"/>
              </a:rPr>
              <a:t>Our school rules promote good behaviour and respect for others.</a:t>
            </a:r>
          </a:p>
          <a:p>
            <a:r>
              <a:rPr lang="en-GB" altLang="en-US" sz="2000" dirty="0" smtClean="0">
                <a:latin typeface="Comic Sans MS" panose="030F0702030302020204" pitchFamily="66" charset="0"/>
              </a:rPr>
              <a:t>Children who show consistently good behaviour and manners will be rewarded with stickers and certificates.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inVertical)">
                                      <p:cBhvr>
                                        <p:cTn id="7" dur="500"/>
                                        <p:tgtEl>
                                          <p:spTgt spid="1126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 calcmode="lin" valueType="num">
                                      <p:cBhvr>
                                        <p:cTn id="12" dur="500" fill="hold"/>
                                        <p:tgtEl>
                                          <p:spTgt spid="11267">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1267">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126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1267">
                                            <p:txEl>
                                              <p:pRg st="1" end="1"/>
                                            </p:txEl>
                                          </p:spTgt>
                                        </p:tgtEl>
                                        <p:attrNameLst>
                                          <p:attrName>style.visibility</p:attrName>
                                        </p:attrNameLst>
                                      </p:cBhvr>
                                      <p:to>
                                        <p:strVal val="visible"/>
                                      </p:to>
                                    </p:set>
                                    <p:anim calcmode="lin" valueType="num">
                                      <p:cBhvr>
                                        <p:cTn id="19" dur="500" fill="hold"/>
                                        <p:tgtEl>
                                          <p:spTgt spid="11267">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1267">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11267">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1267">
                                            <p:txEl>
                                              <p:pRg st="2" end="2"/>
                                            </p:txEl>
                                          </p:spTgt>
                                        </p:tgtEl>
                                        <p:attrNameLst>
                                          <p:attrName>style.visibility</p:attrName>
                                        </p:attrNameLst>
                                      </p:cBhvr>
                                      <p:to>
                                        <p:strVal val="visible"/>
                                      </p:to>
                                    </p:set>
                                    <p:anim calcmode="lin" valueType="num">
                                      <p:cBhvr>
                                        <p:cTn id="26" dur="500" fill="hold"/>
                                        <p:tgtEl>
                                          <p:spTgt spid="11267">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11267">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11267">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1267">
                                            <p:txEl>
                                              <p:pRg st="3" end="3"/>
                                            </p:txEl>
                                          </p:spTgt>
                                        </p:tgtEl>
                                        <p:attrNameLst>
                                          <p:attrName>style.visibility</p:attrName>
                                        </p:attrNameLst>
                                      </p:cBhvr>
                                      <p:to>
                                        <p:strVal val="visible"/>
                                      </p:to>
                                    </p:set>
                                    <p:anim calcmode="lin" valueType="num">
                                      <p:cBhvr>
                                        <p:cTn id="33" dur="500" fill="hold"/>
                                        <p:tgtEl>
                                          <p:spTgt spid="1126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126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126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a:xfrm>
            <a:off x="684213" y="260350"/>
            <a:ext cx="7772400" cy="1150938"/>
          </a:xfrm>
        </p:spPr>
        <p:txBody>
          <a:bodyPr/>
          <a:lstStyle/>
          <a:p>
            <a:pPr eaLnBrk="1" hangingPunct="1"/>
            <a:r>
              <a:rPr lang="en-GB" altLang="en-US" u="sng" dirty="0" smtClean="0">
                <a:solidFill>
                  <a:srgbClr val="FF0000"/>
                </a:solidFill>
                <a:latin typeface="Comic Sans MS" panose="030F0702030302020204" pitchFamily="66" charset="0"/>
              </a:rPr>
              <a:t>Dinner time</a:t>
            </a:r>
          </a:p>
        </p:txBody>
      </p:sp>
      <p:sp>
        <p:nvSpPr>
          <p:cNvPr id="12291" name="Rectangle 3"/>
          <p:cNvSpPr>
            <a:spLocks noGrp="1" noChangeArrowheads="1"/>
          </p:cNvSpPr>
          <p:nvPr>
            <p:ph type="subTitle" idx="1"/>
          </p:nvPr>
        </p:nvSpPr>
        <p:spPr>
          <a:xfrm>
            <a:off x="539552" y="3357563"/>
            <a:ext cx="8064896" cy="2735262"/>
          </a:xfrm>
        </p:spPr>
        <p:txBody>
          <a:bodyPr/>
          <a:lstStyle/>
          <a:p>
            <a:pPr marL="609600" indent="-609600" algn="l" eaLnBrk="1" hangingPunct="1">
              <a:lnSpc>
                <a:spcPct val="80000"/>
              </a:lnSpc>
              <a:buFontTx/>
              <a:buChar char="•"/>
            </a:pPr>
            <a:r>
              <a:rPr lang="en-GB" altLang="en-US" sz="2400" dirty="0" smtClean="0">
                <a:latin typeface="Comic Sans MS" panose="030F0702030302020204" pitchFamily="66" charset="0"/>
              </a:rPr>
              <a:t>School dinners are free for all children </a:t>
            </a:r>
            <a:r>
              <a:rPr lang="en-GB" altLang="en-US" sz="2400" dirty="0" smtClean="0">
                <a:latin typeface="Comic Sans MS" panose="030F0702030302020204" pitchFamily="66" charset="0"/>
              </a:rPr>
              <a:t>in the Infants.</a:t>
            </a:r>
            <a:endParaRPr lang="en-GB" altLang="en-US" sz="2400" dirty="0" smtClean="0">
              <a:latin typeface="Comic Sans MS" panose="030F0702030302020204" pitchFamily="66" charset="0"/>
            </a:endParaRPr>
          </a:p>
          <a:p>
            <a:pPr marL="609600" indent="-609600" algn="l" eaLnBrk="1" hangingPunct="1">
              <a:lnSpc>
                <a:spcPct val="80000"/>
              </a:lnSpc>
              <a:buFontTx/>
              <a:buChar char="•"/>
            </a:pPr>
            <a:endParaRPr lang="en-GB" altLang="en-US" sz="2400" dirty="0" smtClean="0">
              <a:latin typeface="Comic Sans MS" panose="030F0702030302020204" pitchFamily="66" charset="0"/>
            </a:endParaRPr>
          </a:p>
          <a:p>
            <a:pPr marL="609600" indent="-609600" algn="l" eaLnBrk="1" hangingPunct="1">
              <a:lnSpc>
                <a:spcPct val="80000"/>
              </a:lnSpc>
              <a:buFontTx/>
              <a:buChar char="•"/>
            </a:pPr>
            <a:r>
              <a:rPr lang="en-GB" altLang="en-US" sz="2400" dirty="0" smtClean="0">
                <a:latin typeface="Comic Sans MS" panose="030F0702030302020204" pitchFamily="66" charset="0"/>
              </a:rPr>
              <a:t>You can request a menu and select the meals with your child if they are unhappy.</a:t>
            </a:r>
          </a:p>
          <a:p>
            <a:pPr marL="609600" indent="-609600" algn="l" eaLnBrk="1" hangingPunct="1">
              <a:lnSpc>
                <a:spcPct val="80000"/>
              </a:lnSpc>
              <a:buFontTx/>
              <a:buChar char="•"/>
            </a:pPr>
            <a:endParaRPr lang="en-GB" altLang="en-US" sz="2400" dirty="0" smtClean="0">
              <a:latin typeface="Comic Sans MS" panose="030F0702030302020204" pitchFamily="66" charset="0"/>
            </a:endParaRPr>
          </a:p>
          <a:p>
            <a:pPr marL="609600" indent="-609600" algn="l" eaLnBrk="1" hangingPunct="1">
              <a:lnSpc>
                <a:spcPct val="80000"/>
              </a:lnSpc>
            </a:pPr>
            <a:endParaRPr lang="en-GB" altLang="en-US" sz="2400" dirty="0" smtClean="0">
              <a:latin typeface="Comic Sans MS" panose="030F0702030302020204" pitchFamily="66" charset="0"/>
            </a:endParaRPr>
          </a:p>
        </p:txBody>
      </p:sp>
      <p:pic>
        <p:nvPicPr>
          <p:cNvPr id="12292" name="Picture 4" descr="j028365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924300" y="1196975"/>
            <a:ext cx="1260475"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inVertical)">
                                      <p:cBhvr>
                                        <p:cTn id="7" dur="5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2291">
                                            <p:txEl>
                                              <p:pRg st="0" end="0"/>
                                            </p:txEl>
                                          </p:spTgt>
                                        </p:tgtEl>
                                        <p:attrNameLst>
                                          <p:attrName>style.visibility</p:attrName>
                                        </p:attrNameLst>
                                      </p:cBhvr>
                                      <p:to>
                                        <p:strVal val="visible"/>
                                      </p:to>
                                    </p:set>
                                    <p:anim calcmode="lin" valueType="num">
                                      <p:cBhvr>
                                        <p:cTn id="12" dur="500" fill="hold"/>
                                        <p:tgtEl>
                                          <p:spTgt spid="1229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229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229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2291">
                                            <p:txEl>
                                              <p:pRg st="2" end="2"/>
                                            </p:txEl>
                                          </p:spTgt>
                                        </p:tgtEl>
                                        <p:attrNameLst>
                                          <p:attrName>style.visibility</p:attrName>
                                        </p:attrNameLst>
                                      </p:cBhvr>
                                      <p:to>
                                        <p:strVal val="visible"/>
                                      </p:to>
                                    </p:set>
                                    <p:anim calcmode="lin" valueType="num">
                                      <p:cBhvr>
                                        <p:cTn id="19" dur="500" fill="hold"/>
                                        <p:tgtEl>
                                          <p:spTgt spid="12291">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12291">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122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2411413" y="401638"/>
            <a:ext cx="453707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4000" u="sng" dirty="0">
                <a:solidFill>
                  <a:srgbClr val="FF0000"/>
                </a:solidFill>
                <a:latin typeface="Comic Sans MS" panose="030F0702030302020204" pitchFamily="66" charset="0"/>
              </a:rPr>
              <a:t>School Trips!</a:t>
            </a:r>
          </a:p>
        </p:txBody>
      </p:sp>
      <p:sp>
        <p:nvSpPr>
          <p:cNvPr id="14339" name="Text Box 7"/>
          <p:cNvSpPr txBox="1">
            <a:spLocks noChangeArrowheads="1"/>
          </p:cNvSpPr>
          <p:nvPr/>
        </p:nvSpPr>
        <p:spPr bwMode="auto">
          <a:xfrm>
            <a:off x="684213" y="3789363"/>
            <a:ext cx="8253412"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400" dirty="0">
                <a:latin typeface="Comic Sans MS" panose="030F0702030302020204" pitchFamily="66" charset="0"/>
              </a:rPr>
              <a:t>Children cover elements of the </a:t>
            </a:r>
            <a:r>
              <a:rPr lang="en-GB" altLang="en-US" sz="2400" dirty="0" smtClean="0">
                <a:latin typeface="Comic Sans MS" panose="030F0702030302020204" pitchFamily="66" charset="0"/>
              </a:rPr>
              <a:t>History</a:t>
            </a:r>
            <a:r>
              <a:rPr lang="en-GB" altLang="en-US" sz="2400" dirty="0" smtClean="0">
                <a:latin typeface="Comic Sans MS" panose="030F0702030302020204" pitchFamily="66" charset="0"/>
              </a:rPr>
              <a:t>, English </a:t>
            </a:r>
            <a:r>
              <a:rPr lang="en-GB" altLang="en-US" sz="2400" dirty="0" smtClean="0">
                <a:latin typeface="Comic Sans MS" panose="030F0702030302020204" pitchFamily="66" charset="0"/>
              </a:rPr>
              <a:t>and Art </a:t>
            </a:r>
            <a:r>
              <a:rPr lang="en-GB" altLang="en-US" sz="2400" dirty="0" smtClean="0">
                <a:latin typeface="Comic Sans MS" panose="030F0702030302020204" pitchFamily="66" charset="0"/>
              </a:rPr>
              <a:t>curriculum</a:t>
            </a:r>
            <a:r>
              <a:rPr lang="en-GB" altLang="en-US" sz="2400" dirty="0">
                <a:latin typeface="Comic Sans MS" panose="030F0702030302020204" pitchFamily="66" charset="0"/>
              </a:rPr>
              <a:t>. </a:t>
            </a:r>
            <a:r>
              <a:rPr lang="en-GB" altLang="en-US" sz="2400" dirty="0" smtClean="0">
                <a:latin typeface="Comic Sans MS" panose="030F0702030302020204" pitchFamily="66" charset="0"/>
              </a:rPr>
              <a:t>There is also a theatre company visiting us to enhance our learning around the Great Fire of London, and a children’s entertainer visiting us in Autumn term.</a:t>
            </a:r>
            <a:endParaRPr lang="en-GB" altLang="en-US" sz="2400" dirty="0">
              <a:latin typeface="Comic Sans MS" panose="030F0702030302020204" pitchFamily="66" charset="0"/>
            </a:endParaRPr>
          </a:p>
        </p:txBody>
      </p:sp>
      <p:pic>
        <p:nvPicPr>
          <p:cNvPr id="14340" name="Picture 9" descr="IMG_00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1125538"/>
            <a:ext cx="26638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 Box 10"/>
          <p:cNvSpPr txBox="1">
            <a:spLocks noChangeArrowheads="1"/>
          </p:cNvSpPr>
          <p:nvPr/>
        </p:nvSpPr>
        <p:spPr bwMode="auto">
          <a:xfrm>
            <a:off x="4500563" y="1562100"/>
            <a:ext cx="266382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2400" dirty="0" smtClean="0">
                <a:latin typeface="Comic Sans MS" panose="030F0702030302020204" pitchFamily="66" charset="0"/>
              </a:rPr>
              <a:t>We hope to</a:t>
            </a:r>
            <a:r>
              <a:rPr lang="en-GB" altLang="en-US" sz="2800" dirty="0" smtClean="0">
                <a:solidFill>
                  <a:srgbClr val="33CC33"/>
                </a:solidFill>
                <a:latin typeface="Comic Sans MS" panose="030F0702030302020204" pitchFamily="66" charset="0"/>
              </a:rPr>
              <a:t> </a:t>
            </a:r>
            <a:r>
              <a:rPr lang="en-GB" altLang="en-US" sz="2400" dirty="0">
                <a:latin typeface="Comic Sans MS" panose="030F0702030302020204" pitchFamily="66" charset="0"/>
              </a:rPr>
              <a:t>visit Skipton </a:t>
            </a:r>
            <a:r>
              <a:rPr lang="en-GB" altLang="en-US" sz="2400" dirty="0" smtClean="0">
                <a:latin typeface="Comic Sans MS" panose="030F0702030302020204" pitchFamily="66" charset="0"/>
              </a:rPr>
              <a:t>Castle </a:t>
            </a:r>
            <a:endParaRPr lang="en-GB" altLang="en-US" sz="2400" dirty="0">
              <a:latin typeface="Comic Sans MS" panose="030F0702030302020204" pitchFamily="66" charset="0"/>
            </a:endParaRPr>
          </a:p>
          <a:p>
            <a:pPr eaLnBrk="1" hangingPunct="1">
              <a:spcBef>
                <a:spcPct val="0"/>
              </a:spcBef>
              <a:buFontTx/>
              <a:buNone/>
            </a:pPr>
            <a:endParaRPr lang="en-GB" altLang="en-US" sz="2000" dirty="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arn(inVertical)">
                                      <p:cBhvr>
                                        <p:cTn id="7" dur="5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341"/>
                                        </p:tgtEl>
                                        <p:attrNameLst>
                                          <p:attrName>style.visibility</p:attrName>
                                        </p:attrNameLst>
                                      </p:cBhvr>
                                      <p:to>
                                        <p:strVal val="visible"/>
                                      </p:to>
                                    </p:set>
                                    <p:anim calcmode="lin" valueType="num">
                                      <p:cBhvr>
                                        <p:cTn id="12" dur="500" fill="hold"/>
                                        <p:tgtEl>
                                          <p:spTgt spid="14341"/>
                                        </p:tgtEl>
                                        <p:attrNameLst>
                                          <p:attrName>ppt_w</p:attrName>
                                        </p:attrNameLst>
                                      </p:cBhvr>
                                      <p:tavLst>
                                        <p:tav tm="0">
                                          <p:val>
                                            <p:fltVal val="0"/>
                                          </p:val>
                                        </p:tav>
                                        <p:tav tm="100000">
                                          <p:val>
                                            <p:strVal val="#ppt_w"/>
                                          </p:val>
                                        </p:tav>
                                      </p:tavLst>
                                    </p:anim>
                                    <p:anim calcmode="lin" valueType="num">
                                      <p:cBhvr>
                                        <p:cTn id="13" dur="500" fill="hold"/>
                                        <p:tgtEl>
                                          <p:spTgt spid="14341"/>
                                        </p:tgtEl>
                                        <p:attrNameLst>
                                          <p:attrName>ppt_h</p:attrName>
                                        </p:attrNameLst>
                                      </p:cBhvr>
                                      <p:tavLst>
                                        <p:tav tm="0">
                                          <p:val>
                                            <p:fltVal val="0"/>
                                          </p:val>
                                        </p:tav>
                                        <p:tav tm="100000">
                                          <p:val>
                                            <p:strVal val="#ppt_h"/>
                                          </p:val>
                                        </p:tav>
                                      </p:tavLst>
                                    </p:anim>
                                    <p:animEffect transition="in" filter="fade">
                                      <p:cBhvr>
                                        <p:cTn id="14" dur="500"/>
                                        <p:tgtEl>
                                          <p:spTgt spid="14341"/>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4339"/>
                                        </p:tgtEl>
                                        <p:attrNameLst>
                                          <p:attrName>style.visibility</p:attrName>
                                        </p:attrNameLst>
                                      </p:cBhvr>
                                      <p:to>
                                        <p:strVal val="visible"/>
                                      </p:to>
                                    </p:set>
                                    <p:anim calcmode="lin" valueType="num">
                                      <p:cBhvr>
                                        <p:cTn id="19" dur="500" fill="hold"/>
                                        <p:tgtEl>
                                          <p:spTgt spid="14339"/>
                                        </p:tgtEl>
                                        <p:attrNameLst>
                                          <p:attrName>ppt_w</p:attrName>
                                        </p:attrNameLst>
                                      </p:cBhvr>
                                      <p:tavLst>
                                        <p:tav tm="0">
                                          <p:val>
                                            <p:fltVal val="0"/>
                                          </p:val>
                                        </p:tav>
                                        <p:tav tm="100000">
                                          <p:val>
                                            <p:strVal val="#ppt_w"/>
                                          </p:val>
                                        </p:tav>
                                      </p:tavLst>
                                    </p:anim>
                                    <p:anim calcmode="lin" valueType="num">
                                      <p:cBhvr>
                                        <p:cTn id="20" dur="500" fill="hold"/>
                                        <p:tgtEl>
                                          <p:spTgt spid="14339"/>
                                        </p:tgtEl>
                                        <p:attrNameLst>
                                          <p:attrName>ppt_h</p:attrName>
                                        </p:attrNameLst>
                                      </p:cBhvr>
                                      <p:tavLst>
                                        <p:tav tm="0">
                                          <p:val>
                                            <p:fltVal val="0"/>
                                          </p:val>
                                        </p:tav>
                                        <p:tav tm="100000">
                                          <p:val>
                                            <p:strVal val="#ppt_h"/>
                                          </p:val>
                                        </p:tav>
                                      </p:tavLst>
                                    </p:anim>
                                    <p:animEffect transition="in" filter="fade">
                                      <p:cBhvr>
                                        <p:cTn id="21"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p:bldP spid="143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ltLang="en-US" u="sng" dirty="0" smtClean="0">
                <a:solidFill>
                  <a:srgbClr val="FF0000"/>
                </a:solidFill>
                <a:latin typeface="Comic Sans MS" panose="030F0702030302020204" pitchFamily="66" charset="0"/>
              </a:rPr>
              <a:t>Topics</a:t>
            </a:r>
          </a:p>
        </p:txBody>
      </p:sp>
      <p:sp>
        <p:nvSpPr>
          <p:cNvPr id="19459" name="Rectangle 3"/>
          <p:cNvSpPr>
            <a:spLocks noGrp="1" noChangeArrowheads="1"/>
          </p:cNvSpPr>
          <p:nvPr>
            <p:ph type="body" idx="1"/>
          </p:nvPr>
        </p:nvSpPr>
        <p:spPr>
          <a:xfrm>
            <a:off x="485775" y="1427163"/>
            <a:ext cx="8229600" cy="4525962"/>
          </a:xfrm>
        </p:spPr>
        <p:txBody>
          <a:bodyPr/>
          <a:lstStyle/>
          <a:p>
            <a:pPr marL="0" indent="0" eaLnBrk="1" hangingPunct="1">
              <a:lnSpc>
                <a:spcPct val="90000"/>
              </a:lnSpc>
              <a:buFontTx/>
              <a:buNone/>
              <a:defRPr/>
            </a:pPr>
            <a:r>
              <a:rPr lang="en-GB" altLang="en-US" sz="2800" dirty="0" smtClean="0">
                <a:latin typeface="Comic Sans MS" panose="030F0702030302020204" pitchFamily="66" charset="0"/>
              </a:rPr>
              <a:t>Our topics are:</a:t>
            </a:r>
          </a:p>
          <a:p>
            <a:pPr eaLnBrk="1" hangingPunct="1">
              <a:lnSpc>
                <a:spcPct val="90000"/>
              </a:lnSpc>
              <a:defRPr/>
            </a:pPr>
            <a:r>
              <a:rPr lang="en-GB" altLang="en-US" sz="2800" dirty="0" smtClean="0">
                <a:solidFill>
                  <a:srgbClr val="FF0000"/>
                </a:solidFill>
                <a:latin typeface="Comic Sans MS" panose="030F0702030302020204" pitchFamily="66" charset="0"/>
              </a:rPr>
              <a:t>Fighting Fit!</a:t>
            </a:r>
          </a:p>
          <a:p>
            <a:pPr eaLnBrk="1" hangingPunct="1">
              <a:lnSpc>
                <a:spcPct val="90000"/>
              </a:lnSpc>
              <a:defRPr/>
            </a:pPr>
            <a:r>
              <a:rPr lang="en-GB" altLang="en-US" sz="2800" dirty="0">
                <a:solidFill>
                  <a:srgbClr val="FF0000"/>
                </a:solidFill>
                <a:latin typeface="Comic Sans MS" panose="030F0702030302020204" pitchFamily="66" charset="0"/>
              </a:rPr>
              <a:t>F</a:t>
            </a:r>
            <a:r>
              <a:rPr lang="en-GB" altLang="en-US" sz="2800" dirty="0" smtClean="0">
                <a:solidFill>
                  <a:srgbClr val="FF0000"/>
                </a:solidFill>
                <a:latin typeface="Comic Sans MS" panose="030F0702030302020204" pitchFamily="66" charset="0"/>
              </a:rPr>
              <a:t>ire! Fire!</a:t>
            </a:r>
          </a:p>
          <a:p>
            <a:pPr eaLnBrk="1" hangingPunct="1">
              <a:lnSpc>
                <a:spcPct val="90000"/>
              </a:lnSpc>
              <a:defRPr/>
            </a:pPr>
            <a:endParaRPr lang="en-GB" altLang="en-US" sz="2800" dirty="0" smtClean="0">
              <a:solidFill>
                <a:srgbClr val="FF0000"/>
              </a:solidFill>
              <a:latin typeface="Comic Sans MS" panose="030F0702030302020204" pitchFamily="66" charset="0"/>
            </a:endParaRPr>
          </a:p>
          <a:p>
            <a:pPr eaLnBrk="1" hangingPunct="1">
              <a:lnSpc>
                <a:spcPct val="90000"/>
              </a:lnSpc>
              <a:defRPr/>
            </a:pPr>
            <a:r>
              <a:rPr lang="en-GB" altLang="en-US" sz="2800" dirty="0" smtClean="0">
                <a:solidFill>
                  <a:srgbClr val="FF0000"/>
                </a:solidFill>
                <a:latin typeface="Comic Sans MS" panose="030F0702030302020204" pitchFamily="66" charset="0"/>
              </a:rPr>
              <a:t>Awesome Asia</a:t>
            </a:r>
          </a:p>
          <a:p>
            <a:pPr eaLnBrk="1" hangingPunct="1">
              <a:lnSpc>
                <a:spcPct val="90000"/>
              </a:lnSpc>
              <a:defRPr/>
            </a:pPr>
            <a:r>
              <a:rPr lang="en-GB" altLang="en-US" sz="2800" dirty="0" smtClean="0">
                <a:solidFill>
                  <a:srgbClr val="FF0000"/>
                </a:solidFill>
                <a:latin typeface="Comic Sans MS" panose="030F0702030302020204" pitchFamily="66" charset="0"/>
              </a:rPr>
              <a:t>Roar!</a:t>
            </a:r>
          </a:p>
          <a:p>
            <a:pPr eaLnBrk="1" hangingPunct="1">
              <a:lnSpc>
                <a:spcPct val="90000"/>
              </a:lnSpc>
              <a:defRPr/>
            </a:pPr>
            <a:endParaRPr lang="en-GB" altLang="en-US" sz="2800" dirty="0" smtClean="0">
              <a:solidFill>
                <a:srgbClr val="FF0000"/>
              </a:solidFill>
              <a:latin typeface="Comic Sans MS" panose="030F0702030302020204" pitchFamily="66" charset="0"/>
            </a:endParaRPr>
          </a:p>
          <a:p>
            <a:pPr eaLnBrk="1" hangingPunct="1">
              <a:lnSpc>
                <a:spcPct val="90000"/>
              </a:lnSpc>
              <a:defRPr/>
            </a:pPr>
            <a:r>
              <a:rPr lang="en-GB" altLang="en-US" sz="2800" dirty="0" smtClean="0">
                <a:solidFill>
                  <a:srgbClr val="FF0000"/>
                </a:solidFill>
                <a:latin typeface="Comic Sans MS" panose="030F0702030302020204" pitchFamily="66" charset="0"/>
              </a:rPr>
              <a:t>Castles</a:t>
            </a:r>
          </a:p>
          <a:p>
            <a:pPr eaLnBrk="1" hangingPunct="1">
              <a:lnSpc>
                <a:spcPct val="90000"/>
              </a:lnSpc>
              <a:defRPr/>
            </a:pPr>
            <a:r>
              <a:rPr lang="en-GB" altLang="en-US" sz="2800" dirty="0" smtClean="0">
                <a:solidFill>
                  <a:srgbClr val="FF0000"/>
                </a:solidFill>
                <a:latin typeface="Comic Sans MS" panose="030F0702030302020204" pitchFamily="66" charset="0"/>
              </a:rPr>
              <a:t>Park Life!</a:t>
            </a:r>
          </a:p>
          <a:p>
            <a:pPr marL="0" indent="0" eaLnBrk="1" hangingPunct="1">
              <a:lnSpc>
                <a:spcPct val="90000"/>
              </a:lnSpc>
              <a:buFontTx/>
              <a:buNone/>
              <a:defRPr/>
            </a:pPr>
            <a:endParaRPr lang="en-GB" altLang="en-US" sz="2000" dirty="0" smtClean="0">
              <a:latin typeface="Comic Sans MS" panose="030F0702030302020204" pitchFamily="66" charset="0"/>
            </a:endParaRPr>
          </a:p>
          <a:p>
            <a:pPr marL="0" indent="0" eaLnBrk="1" hangingPunct="1">
              <a:lnSpc>
                <a:spcPct val="90000"/>
              </a:lnSpc>
              <a:buFontTx/>
              <a:buNone/>
              <a:defRPr/>
            </a:pPr>
            <a:r>
              <a:rPr lang="en-GB" altLang="en-US" sz="2000" dirty="0" smtClean="0">
                <a:latin typeface="Comic Sans MS" panose="030F0702030302020204" pitchFamily="66" charset="0"/>
              </a:rPr>
              <a:t>Each half term we will send home a topic map in your child’s homework book showing what we will be learning.</a:t>
            </a:r>
          </a:p>
        </p:txBody>
      </p:sp>
      <p:sp>
        <p:nvSpPr>
          <p:cNvPr id="15364" name="Rectangle 4"/>
          <p:cNvSpPr>
            <a:spLocks noChangeArrowheads="1"/>
          </p:cNvSpPr>
          <p:nvPr/>
        </p:nvSpPr>
        <p:spPr bwMode="auto">
          <a:xfrm>
            <a:off x="4427538" y="1995488"/>
            <a:ext cx="3744912" cy="574675"/>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3600">
                <a:solidFill>
                  <a:srgbClr val="FFFF00"/>
                </a:solidFill>
                <a:latin typeface="Comic Sans MS" panose="030F0702030302020204" pitchFamily="66" charset="0"/>
              </a:rPr>
              <a:t>Autumn Term</a:t>
            </a:r>
          </a:p>
        </p:txBody>
      </p:sp>
      <p:sp>
        <p:nvSpPr>
          <p:cNvPr id="15365" name="Rectangle 6"/>
          <p:cNvSpPr>
            <a:spLocks noChangeArrowheads="1"/>
          </p:cNvSpPr>
          <p:nvPr/>
        </p:nvSpPr>
        <p:spPr bwMode="auto">
          <a:xfrm>
            <a:off x="4427538" y="3540125"/>
            <a:ext cx="3744912" cy="574675"/>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3600">
                <a:solidFill>
                  <a:srgbClr val="33CC33"/>
                </a:solidFill>
                <a:latin typeface="Comic Sans MS" panose="030F0702030302020204" pitchFamily="66" charset="0"/>
              </a:rPr>
              <a:t>Spring Term</a:t>
            </a:r>
          </a:p>
        </p:txBody>
      </p:sp>
      <p:sp>
        <p:nvSpPr>
          <p:cNvPr id="15366" name="Rectangle 7"/>
          <p:cNvSpPr>
            <a:spLocks noChangeArrowheads="1"/>
          </p:cNvSpPr>
          <p:nvPr/>
        </p:nvSpPr>
        <p:spPr bwMode="auto">
          <a:xfrm>
            <a:off x="4427538" y="5076825"/>
            <a:ext cx="3744912" cy="574675"/>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3600">
                <a:solidFill>
                  <a:srgbClr val="FF0000"/>
                </a:solidFill>
                <a:latin typeface="Comic Sans MS" panose="030F0702030302020204" pitchFamily="66" charset="0"/>
              </a:rPr>
              <a:t>Summer Term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inVertical)">
                                      <p:cBhvr>
                                        <p:cTn id="7" dur="500"/>
                                        <p:tgtEl>
                                          <p:spTgt spid="1536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9459">
                                            <p:txEl>
                                              <p:pRg st="0" end="0"/>
                                            </p:txEl>
                                          </p:spTgt>
                                        </p:tgtEl>
                                        <p:attrNameLst>
                                          <p:attrName>style.visibility</p:attrName>
                                        </p:attrNameLst>
                                      </p:cBhvr>
                                      <p:to>
                                        <p:strVal val="visible"/>
                                      </p:to>
                                    </p:set>
                                    <p:anim calcmode="lin" valueType="num">
                                      <p:cBhvr>
                                        <p:cTn id="12" dur="500" fill="hold"/>
                                        <p:tgtEl>
                                          <p:spTgt spid="19459">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9459">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945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9459">
                                            <p:txEl>
                                              <p:pRg st="1" end="1"/>
                                            </p:txEl>
                                          </p:spTgt>
                                        </p:tgtEl>
                                        <p:attrNameLst>
                                          <p:attrName>style.visibility</p:attrName>
                                        </p:attrNameLst>
                                      </p:cBhvr>
                                      <p:to>
                                        <p:strVal val="visible"/>
                                      </p:to>
                                    </p:set>
                                    <p:anim calcmode="lin" valueType="num">
                                      <p:cBhvr>
                                        <p:cTn id="19" dur="500" fill="hold"/>
                                        <p:tgtEl>
                                          <p:spTgt spid="19459">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9459">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19459">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9459">
                                            <p:txEl>
                                              <p:pRg st="2" end="2"/>
                                            </p:txEl>
                                          </p:spTgt>
                                        </p:tgtEl>
                                        <p:attrNameLst>
                                          <p:attrName>style.visibility</p:attrName>
                                        </p:attrNameLst>
                                      </p:cBhvr>
                                      <p:to>
                                        <p:strVal val="visible"/>
                                      </p:to>
                                    </p:set>
                                    <p:anim calcmode="lin" valueType="num">
                                      <p:cBhvr>
                                        <p:cTn id="26" dur="500" fill="hold"/>
                                        <p:tgtEl>
                                          <p:spTgt spid="19459">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19459">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19459">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9459">
                                            <p:txEl>
                                              <p:pRg st="4" end="4"/>
                                            </p:txEl>
                                          </p:spTgt>
                                        </p:tgtEl>
                                        <p:attrNameLst>
                                          <p:attrName>style.visibility</p:attrName>
                                        </p:attrNameLst>
                                      </p:cBhvr>
                                      <p:to>
                                        <p:strVal val="visible"/>
                                      </p:to>
                                    </p:set>
                                    <p:anim calcmode="lin" valueType="num">
                                      <p:cBhvr>
                                        <p:cTn id="33" dur="500" fill="hold"/>
                                        <p:tgtEl>
                                          <p:spTgt spid="19459">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19459">
                                            <p:txEl>
                                              <p:pRg st="4" end="4"/>
                                            </p:txEl>
                                          </p:spTgt>
                                        </p:tgtEl>
                                        <p:attrNameLst>
                                          <p:attrName>ppt_h</p:attrName>
                                        </p:attrNameLst>
                                      </p:cBhvr>
                                      <p:tavLst>
                                        <p:tav tm="0">
                                          <p:val>
                                            <p:fltVal val="0"/>
                                          </p:val>
                                        </p:tav>
                                        <p:tav tm="100000">
                                          <p:val>
                                            <p:strVal val="#ppt_h"/>
                                          </p:val>
                                        </p:tav>
                                      </p:tavLst>
                                    </p:anim>
                                    <p:animEffect transition="in" filter="fade">
                                      <p:cBhvr>
                                        <p:cTn id="35" dur="500"/>
                                        <p:tgtEl>
                                          <p:spTgt spid="19459">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9459">
                                            <p:txEl>
                                              <p:pRg st="5" end="5"/>
                                            </p:txEl>
                                          </p:spTgt>
                                        </p:tgtEl>
                                        <p:attrNameLst>
                                          <p:attrName>style.visibility</p:attrName>
                                        </p:attrNameLst>
                                      </p:cBhvr>
                                      <p:to>
                                        <p:strVal val="visible"/>
                                      </p:to>
                                    </p:set>
                                    <p:anim calcmode="lin" valueType="num">
                                      <p:cBhvr>
                                        <p:cTn id="40" dur="500" fill="hold"/>
                                        <p:tgtEl>
                                          <p:spTgt spid="19459">
                                            <p:txEl>
                                              <p:pRg st="5" end="5"/>
                                            </p:txEl>
                                          </p:spTgt>
                                        </p:tgtEl>
                                        <p:attrNameLst>
                                          <p:attrName>ppt_w</p:attrName>
                                        </p:attrNameLst>
                                      </p:cBhvr>
                                      <p:tavLst>
                                        <p:tav tm="0">
                                          <p:val>
                                            <p:fltVal val="0"/>
                                          </p:val>
                                        </p:tav>
                                        <p:tav tm="100000">
                                          <p:val>
                                            <p:strVal val="#ppt_w"/>
                                          </p:val>
                                        </p:tav>
                                      </p:tavLst>
                                    </p:anim>
                                    <p:anim calcmode="lin" valueType="num">
                                      <p:cBhvr>
                                        <p:cTn id="41" dur="500" fill="hold"/>
                                        <p:tgtEl>
                                          <p:spTgt spid="19459">
                                            <p:txEl>
                                              <p:pRg st="5" end="5"/>
                                            </p:txEl>
                                          </p:spTgt>
                                        </p:tgtEl>
                                        <p:attrNameLst>
                                          <p:attrName>ppt_h</p:attrName>
                                        </p:attrNameLst>
                                      </p:cBhvr>
                                      <p:tavLst>
                                        <p:tav tm="0">
                                          <p:val>
                                            <p:fltVal val="0"/>
                                          </p:val>
                                        </p:tav>
                                        <p:tav tm="100000">
                                          <p:val>
                                            <p:strVal val="#ppt_h"/>
                                          </p:val>
                                        </p:tav>
                                      </p:tavLst>
                                    </p:anim>
                                    <p:animEffect transition="in" filter="fade">
                                      <p:cBhvr>
                                        <p:cTn id="42" dur="500"/>
                                        <p:tgtEl>
                                          <p:spTgt spid="19459">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19459">
                                            <p:txEl>
                                              <p:pRg st="7" end="7"/>
                                            </p:txEl>
                                          </p:spTgt>
                                        </p:tgtEl>
                                        <p:attrNameLst>
                                          <p:attrName>style.visibility</p:attrName>
                                        </p:attrNameLst>
                                      </p:cBhvr>
                                      <p:to>
                                        <p:strVal val="visible"/>
                                      </p:to>
                                    </p:set>
                                    <p:anim calcmode="lin" valueType="num">
                                      <p:cBhvr>
                                        <p:cTn id="47" dur="500" fill="hold"/>
                                        <p:tgtEl>
                                          <p:spTgt spid="19459">
                                            <p:txEl>
                                              <p:pRg st="7" end="7"/>
                                            </p:txEl>
                                          </p:spTgt>
                                        </p:tgtEl>
                                        <p:attrNameLst>
                                          <p:attrName>ppt_w</p:attrName>
                                        </p:attrNameLst>
                                      </p:cBhvr>
                                      <p:tavLst>
                                        <p:tav tm="0">
                                          <p:val>
                                            <p:fltVal val="0"/>
                                          </p:val>
                                        </p:tav>
                                        <p:tav tm="100000">
                                          <p:val>
                                            <p:strVal val="#ppt_w"/>
                                          </p:val>
                                        </p:tav>
                                      </p:tavLst>
                                    </p:anim>
                                    <p:anim calcmode="lin" valueType="num">
                                      <p:cBhvr>
                                        <p:cTn id="48" dur="500" fill="hold"/>
                                        <p:tgtEl>
                                          <p:spTgt spid="19459">
                                            <p:txEl>
                                              <p:pRg st="7" end="7"/>
                                            </p:txEl>
                                          </p:spTgt>
                                        </p:tgtEl>
                                        <p:attrNameLst>
                                          <p:attrName>ppt_h</p:attrName>
                                        </p:attrNameLst>
                                      </p:cBhvr>
                                      <p:tavLst>
                                        <p:tav tm="0">
                                          <p:val>
                                            <p:fltVal val="0"/>
                                          </p:val>
                                        </p:tav>
                                        <p:tav tm="100000">
                                          <p:val>
                                            <p:strVal val="#ppt_h"/>
                                          </p:val>
                                        </p:tav>
                                      </p:tavLst>
                                    </p:anim>
                                    <p:animEffect transition="in" filter="fade">
                                      <p:cBhvr>
                                        <p:cTn id="49" dur="500"/>
                                        <p:tgtEl>
                                          <p:spTgt spid="19459">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19459">
                                            <p:txEl>
                                              <p:pRg st="8" end="8"/>
                                            </p:txEl>
                                          </p:spTgt>
                                        </p:tgtEl>
                                        <p:attrNameLst>
                                          <p:attrName>style.visibility</p:attrName>
                                        </p:attrNameLst>
                                      </p:cBhvr>
                                      <p:to>
                                        <p:strVal val="visible"/>
                                      </p:to>
                                    </p:set>
                                    <p:anim calcmode="lin" valueType="num">
                                      <p:cBhvr>
                                        <p:cTn id="54" dur="500" fill="hold"/>
                                        <p:tgtEl>
                                          <p:spTgt spid="19459">
                                            <p:txEl>
                                              <p:pRg st="8" end="8"/>
                                            </p:txEl>
                                          </p:spTgt>
                                        </p:tgtEl>
                                        <p:attrNameLst>
                                          <p:attrName>ppt_w</p:attrName>
                                        </p:attrNameLst>
                                      </p:cBhvr>
                                      <p:tavLst>
                                        <p:tav tm="0">
                                          <p:val>
                                            <p:fltVal val="0"/>
                                          </p:val>
                                        </p:tav>
                                        <p:tav tm="100000">
                                          <p:val>
                                            <p:strVal val="#ppt_w"/>
                                          </p:val>
                                        </p:tav>
                                      </p:tavLst>
                                    </p:anim>
                                    <p:anim calcmode="lin" valueType="num">
                                      <p:cBhvr>
                                        <p:cTn id="55" dur="500" fill="hold"/>
                                        <p:tgtEl>
                                          <p:spTgt spid="19459">
                                            <p:txEl>
                                              <p:pRg st="8" end="8"/>
                                            </p:txEl>
                                          </p:spTgt>
                                        </p:tgtEl>
                                        <p:attrNameLst>
                                          <p:attrName>ppt_h</p:attrName>
                                        </p:attrNameLst>
                                      </p:cBhvr>
                                      <p:tavLst>
                                        <p:tav tm="0">
                                          <p:val>
                                            <p:fltVal val="0"/>
                                          </p:val>
                                        </p:tav>
                                        <p:tav tm="100000">
                                          <p:val>
                                            <p:strVal val="#ppt_h"/>
                                          </p:val>
                                        </p:tav>
                                      </p:tavLst>
                                    </p:anim>
                                    <p:animEffect transition="in" filter="fade">
                                      <p:cBhvr>
                                        <p:cTn id="56" dur="500"/>
                                        <p:tgtEl>
                                          <p:spTgt spid="19459">
                                            <p:txEl>
                                              <p:pRg st="8" end="8"/>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459">
                                            <p:txEl>
                                              <p:pRg st="10" end="10"/>
                                            </p:txEl>
                                          </p:spTgt>
                                        </p:tgtEl>
                                        <p:attrNameLst>
                                          <p:attrName>style.visibility</p:attrName>
                                        </p:attrNameLst>
                                      </p:cBhvr>
                                      <p:to>
                                        <p:strVal val="visible"/>
                                      </p:to>
                                    </p:set>
                                    <p:anim calcmode="lin" valueType="num">
                                      <p:cBhvr>
                                        <p:cTn id="61" dur="500" fill="hold"/>
                                        <p:tgtEl>
                                          <p:spTgt spid="19459">
                                            <p:txEl>
                                              <p:pRg st="10" end="10"/>
                                            </p:txEl>
                                          </p:spTgt>
                                        </p:tgtEl>
                                        <p:attrNameLst>
                                          <p:attrName>ppt_w</p:attrName>
                                        </p:attrNameLst>
                                      </p:cBhvr>
                                      <p:tavLst>
                                        <p:tav tm="0">
                                          <p:val>
                                            <p:fltVal val="0"/>
                                          </p:val>
                                        </p:tav>
                                        <p:tav tm="100000">
                                          <p:val>
                                            <p:strVal val="#ppt_w"/>
                                          </p:val>
                                        </p:tav>
                                      </p:tavLst>
                                    </p:anim>
                                    <p:anim calcmode="lin" valueType="num">
                                      <p:cBhvr>
                                        <p:cTn id="62" dur="500" fill="hold"/>
                                        <p:tgtEl>
                                          <p:spTgt spid="19459">
                                            <p:txEl>
                                              <p:pRg st="10" end="10"/>
                                            </p:txEl>
                                          </p:spTgt>
                                        </p:tgtEl>
                                        <p:attrNameLst>
                                          <p:attrName>ppt_h</p:attrName>
                                        </p:attrNameLst>
                                      </p:cBhvr>
                                      <p:tavLst>
                                        <p:tav tm="0">
                                          <p:val>
                                            <p:fltVal val="0"/>
                                          </p:val>
                                        </p:tav>
                                        <p:tav tm="100000">
                                          <p:val>
                                            <p:strVal val="#ppt_h"/>
                                          </p:val>
                                        </p:tav>
                                      </p:tavLst>
                                    </p:anim>
                                    <p:animEffect transition="in" filter="fade">
                                      <p:cBhvr>
                                        <p:cTn id="63" dur="500"/>
                                        <p:tgtEl>
                                          <p:spTgt spid="1945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945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60990"/>
            <a:ext cx="8229600" cy="1143000"/>
          </a:xfrm>
        </p:spPr>
        <p:txBody>
          <a:bodyPr/>
          <a:lstStyle/>
          <a:p>
            <a:pPr eaLnBrk="1" hangingPunct="1"/>
            <a:r>
              <a:rPr lang="en-GB" altLang="en-US" u="sng" dirty="0" smtClean="0">
                <a:solidFill>
                  <a:srgbClr val="FF0000"/>
                </a:solidFill>
                <a:latin typeface="Comic Sans MS" panose="030F0702030302020204" pitchFamily="66" charset="0"/>
              </a:rPr>
              <a:t>Information</a:t>
            </a:r>
          </a:p>
        </p:txBody>
      </p:sp>
      <p:sp>
        <p:nvSpPr>
          <p:cNvPr id="16387" name="Rectangle 3"/>
          <p:cNvSpPr>
            <a:spLocks noGrp="1" noChangeArrowheads="1"/>
          </p:cNvSpPr>
          <p:nvPr>
            <p:ph type="body" idx="1"/>
          </p:nvPr>
        </p:nvSpPr>
        <p:spPr>
          <a:xfrm>
            <a:off x="469419" y="1906493"/>
            <a:ext cx="8229600" cy="4525963"/>
          </a:xfrm>
        </p:spPr>
        <p:txBody>
          <a:bodyPr/>
          <a:lstStyle/>
          <a:p>
            <a:pPr eaLnBrk="1" hangingPunct="1"/>
            <a:r>
              <a:rPr lang="en-GB" altLang="en-US" sz="2800" dirty="0" smtClean="0">
                <a:latin typeface="Comic Sans MS" panose="030F0702030302020204" pitchFamily="66" charset="0"/>
              </a:rPr>
              <a:t>During the year there will </a:t>
            </a:r>
            <a:r>
              <a:rPr lang="en-GB" altLang="en-US" sz="2800" dirty="0" smtClean="0">
                <a:latin typeface="Comic Sans MS" panose="030F0702030302020204" pitchFamily="66" charset="0"/>
              </a:rPr>
              <a:t>be </a:t>
            </a:r>
            <a:r>
              <a:rPr lang="en-GB" altLang="en-US" sz="2800" dirty="0" smtClean="0">
                <a:latin typeface="Comic Sans MS" panose="030F0702030302020204" pitchFamily="66" charset="0"/>
              </a:rPr>
              <a:t>opportunities for you to come into school and look at your child’s work.</a:t>
            </a:r>
          </a:p>
          <a:p>
            <a:pPr marL="0" indent="0" eaLnBrk="1" hangingPunct="1">
              <a:buNone/>
            </a:pPr>
            <a:endParaRPr lang="en-GB" altLang="en-US" sz="2800" dirty="0" smtClean="0">
              <a:latin typeface="Comic Sans MS" panose="030F0702030302020204" pitchFamily="66" charset="0"/>
            </a:endParaRPr>
          </a:p>
          <a:p>
            <a:pPr eaLnBrk="1" hangingPunct="1"/>
            <a:r>
              <a:rPr lang="en-GB" altLang="en-US" sz="2800" dirty="0" smtClean="0">
                <a:latin typeface="Comic Sans MS" panose="030F0702030302020204" pitchFamily="66" charset="0"/>
              </a:rPr>
              <a:t>Please check your child’s reading bag daily for any important information</a:t>
            </a:r>
            <a:r>
              <a:rPr lang="en-GB" altLang="en-US" sz="2800" dirty="0">
                <a:latin typeface="Comic Sans MS" panose="030F0702030302020204" pitchFamily="66" charset="0"/>
              </a:rPr>
              <a:t> </a:t>
            </a:r>
            <a:r>
              <a:rPr lang="en-GB" altLang="en-US" sz="2800" dirty="0" smtClean="0">
                <a:latin typeface="Comic Sans MS" panose="030F0702030302020204" pitchFamily="66" charset="0"/>
              </a:rPr>
              <a:t>and homework.</a:t>
            </a:r>
          </a:p>
        </p:txBody>
      </p:sp>
      <p:pic>
        <p:nvPicPr>
          <p:cNvPr id="16388" name="Picture 4" descr="j029323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476250"/>
            <a:ext cx="1565275" cy="1154113"/>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500"/>
                                        <p:tgtEl>
                                          <p:spTgt spid="1638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387">
                                            <p:txEl>
                                              <p:pRg st="0" end="0"/>
                                            </p:txEl>
                                          </p:spTgt>
                                        </p:tgtEl>
                                        <p:attrNameLst>
                                          <p:attrName>style.visibility</p:attrName>
                                        </p:attrNameLst>
                                      </p:cBhvr>
                                      <p:to>
                                        <p:strVal val="visible"/>
                                      </p:to>
                                    </p:set>
                                    <p:anim calcmode="lin" valueType="num">
                                      <p:cBhvr>
                                        <p:cTn id="12" dur="500" fill="hold"/>
                                        <p:tgtEl>
                                          <p:spTgt spid="16387">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6387">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638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6387">
                                            <p:txEl>
                                              <p:pRg st="2" end="2"/>
                                            </p:txEl>
                                          </p:spTgt>
                                        </p:tgtEl>
                                        <p:attrNameLst>
                                          <p:attrName>style.visibility</p:attrName>
                                        </p:attrNameLst>
                                      </p:cBhvr>
                                      <p:to>
                                        <p:strVal val="visible"/>
                                      </p:to>
                                    </p:set>
                                    <p:anim calcmode="lin" valueType="num">
                                      <p:cBhvr>
                                        <p:cTn id="19" dur="500" fill="hold"/>
                                        <p:tgtEl>
                                          <p:spTgt spid="1638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16387">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163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233055"/>
            <a:ext cx="8229600" cy="1143000"/>
          </a:xfrm>
        </p:spPr>
        <p:txBody>
          <a:bodyPr/>
          <a:lstStyle/>
          <a:p>
            <a:r>
              <a:rPr lang="en-GB" altLang="en-US" u="sng" dirty="0" smtClean="0">
                <a:solidFill>
                  <a:srgbClr val="FF0000"/>
                </a:solidFill>
                <a:latin typeface="Comic Sans MS" panose="030F0702030302020204" pitchFamily="66" charset="0"/>
              </a:rPr>
              <a:t>Homework</a:t>
            </a:r>
          </a:p>
        </p:txBody>
      </p:sp>
      <p:sp>
        <p:nvSpPr>
          <p:cNvPr id="17411" name="Content Placeholder 2"/>
          <p:cNvSpPr>
            <a:spLocks noGrp="1"/>
          </p:cNvSpPr>
          <p:nvPr>
            <p:ph idx="1"/>
          </p:nvPr>
        </p:nvSpPr>
        <p:spPr>
          <a:xfrm>
            <a:off x="457200" y="1470025"/>
            <a:ext cx="8229600" cy="4525963"/>
          </a:xfrm>
        </p:spPr>
        <p:txBody>
          <a:bodyPr/>
          <a:lstStyle/>
          <a:p>
            <a:r>
              <a:rPr lang="en-GB" altLang="en-US" sz="2400" dirty="0" smtClean="0">
                <a:latin typeface="Comic Sans MS" panose="030F0702030302020204" pitchFamily="66" charset="0"/>
              </a:rPr>
              <a:t>Homework is sent home every week on </a:t>
            </a:r>
            <a:r>
              <a:rPr lang="en-GB" altLang="en-US" sz="2400" b="1" dirty="0" smtClean="0">
                <a:latin typeface="Comic Sans MS" panose="030F0702030302020204" pitchFamily="66" charset="0"/>
              </a:rPr>
              <a:t>Friday</a:t>
            </a:r>
            <a:r>
              <a:rPr lang="en-GB" altLang="en-US" sz="2400" dirty="0" smtClean="0">
                <a:latin typeface="Comic Sans MS" panose="030F0702030302020204" pitchFamily="66" charset="0"/>
              </a:rPr>
              <a:t>.</a:t>
            </a:r>
          </a:p>
          <a:p>
            <a:r>
              <a:rPr lang="en-GB" altLang="en-US" sz="2400" dirty="0" smtClean="0">
                <a:latin typeface="Comic Sans MS" panose="030F0702030302020204" pitchFamily="66" charset="0"/>
              </a:rPr>
              <a:t>Please bring homework books back to school on </a:t>
            </a:r>
            <a:r>
              <a:rPr lang="en-GB" altLang="en-US" sz="2400" b="1" dirty="0" smtClean="0">
                <a:latin typeface="Comic Sans MS" panose="030F0702030302020204" pitchFamily="66" charset="0"/>
              </a:rPr>
              <a:t>Wednesday</a:t>
            </a:r>
            <a:r>
              <a:rPr lang="en-GB" altLang="en-US" sz="2400" dirty="0" smtClean="0">
                <a:latin typeface="Comic Sans MS" panose="030F0702030302020204" pitchFamily="66" charset="0"/>
              </a:rPr>
              <a:t>.</a:t>
            </a:r>
          </a:p>
          <a:p>
            <a:r>
              <a:rPr lang="en-GB" altLang="en-US" sz="2400" dirty="0" smtClean="0">
                <a:latin typeface="Comic Sans MS" panose="030F0702030302020204" pitchFamily="66" charset="0"/>
              </a:rPr>
              <a:t>Please work with your child through the homework activity but do not complete it for them!</a:t>
            </a:r>
          </a:p>
          <a:p>
            <a:r>
              <a:rPr lang="en-GB" altLang="en-US" sz="2400" dirty="0" smtClean="0">
                <a:latin typeface="Comic Sans MS" panose="030F0702030302020204" pitchFamily="66" charset="0"/>
              </a:rPr>
              <a:t>If your child wants to do more, look at the topic map sent home each half term for further ideas. You can access the school website and there are links to other educational websites.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88224" y="127681"/>
            <a:ext cx="1656184" cy="127102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246562"/>
            <a:ext cx="1328928" cy="115214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arn(inVertical)">
                                      <p:cBhvr>
                                        <p:cTn id="7" dur="500"/>
                                        <p:tgtEl>
                                          <p:spTgt spid="1741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7411">
                                            <p:txEl>
                                              <p:pRg st="0" end="0"/>
                                            </p:txEl>
                                          </p:spTgt>
                                        </p:tgtEl>
                                        <p:attrNameLst>
                                          <p:attrName>style.visibility</p:attrName>
                                        </p:attrNameLst>
                                      </p:cBhvr>
                                      <p:to>
                                        <p:strVal val="visible"/>
                                      </p:to>
                                    </p:set>
                                    <p:anim calcmode="lin" valueType="num">
                                      <p:cBhvr>
                                        <p:cTn id="12" dur="500" fill="hold"/>
                                        <p:tgtEl>
                                          <p:spTgt spid="1741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741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741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7411">
                                            <p:txEl>
                                              <p:pRg st="1" end="1"/>
                                            </p:txEl>
                                          </p:spTgt>
                                        </p:tgtEl>
                                        <p:attrNameLst>
                                          <p:attrName>style.visibility</p:attrName>
                                        </p:attrNameLst>
                                      </p:cBhvr>
                                      <p:to>
                                        <p:strVal val="visible"/>
                                      </p:to>
                                    </p:set>
                                    <p:anim calcmode="lin" valueType="num">
                                      <p:cBhvr>
                                        <p:cTn id="19" dur="500" fill="hold"/>
                                        <p:tgtEl>
                                          <p:spTgt spid="17411">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7411">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17411">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7411">
                                            <p:txEl>
                                              <p:pRg st="2" end="2"/>
                                            </p:txEl>
                                          </p:spTgt>
                                        </p:tgtEl>
                                        <p:attrNameLst>
                                          <p:attrName>style.visibility</p:attrName>
                                        </p:attrNameLst>
                                      </p:cBhvr>
                                      <p:to>
                                        <p:strVal val="visible"/>
                                      </p:to>
                                    </p:set>
                                    <p:anim calcmode="lin" valueType="num">
                                      <p:cBhvr>
                                        <p:cTn id="26" dur="500" fill="hold"/>
                                        <p:tgtEl>
                                          <p:spTgt spid="17411">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17411">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17411">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7411">
                                            <p:txEl>
                                              <p:pRg st="3" end="3"/>
                                            </p:txEl>
                                          </p:spTgt>
                                        </p:tgtEl>
                                        <p:attrNameLst>
                                          <p:attrName>style.visibility</p:attrName>
                                        </p:attrNameLst>
                                      </p:cBhvr>
                                      <p:to>
                                        <p:strVal val="visible"/>
                                      </p:to>
                                    </p:set>
                                    <p:anim calcmode="lin" valueType="num">
                                      <p:cBhvr>
                                        <p:cTn id="33" dur="500" fill="hold"/>
                                        <p:tgtEl>
                                          <p:spTgt spid="17411">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7411">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74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subTitle" idx="1"/>
          </p:nvPr>
        </p:nvSpPr>
        <p:spPr>
          <a:xfrm>
            <a:off x="684213" y="1196975"/>
            <a:ext cx="7632700" cy="5040313"/>
          </a:xfrm>
        </p:spPr>
        <p:txBody>
          <a:bodyPr/>
          <a:lstStyle/>
          <a:p>
            <a:pPr algn="l" eaLnBrk="1" hangingPunct="1">
              <a:lnSpc>
                <a:spcPct val="80000"/>
              </a:lnSpc>
              <a:defRPr/>
            </a:pPr>
            <a:r>
              <a:rPr lang="en-GB" altLang="en-US" sz="2000" b="1" dirty="0" smtClean="0">
                <a:solidFill>
                  <a:srgbClr val="00B0F0"/>
                </a:solidFill>
                <a:latin typeface="Comic Sans MS" panose="030F0702030302020204" pitchFamily="66" charset="0"/>
              </a:rPr>
              <a:t>Writing</a:t>
            </a:r>
          </a:p>
          <a:p>
            <a:pPr algn="l" eaLnBrk="1" hangingPunct="1">
              <a:lnSpc>
                <a:spcPct val="80000"/>
              </a:lnSpc>
              <a:defRPr/>
            </a:pPr>
            <a:r>
              <a:rPr lang="en-GB" altLang="en-US" sz="1600" dirty="0">
                <a:latin typeface="Comic Sans MS" panose="030F0702030302020204" pitchFamily="66" charset="0"/>
              </a:rPr>
              <a:t>T</a:t>
            </a:r>
            <a:r>
              <a:rPr lang="en-GB" altLang="en-US" sz="1600" dirty="0" smtClean="0">
                <a:latin typeface="Comic Sans MS" panose="030F0702030302020204" pitchFamily="66" charset="0"/>
              </a:rPr>
              <a:t>hese are the skills that the government expect of your child at the end of the school year…</a:t>
            </a:r>
          </a:p>
          <a:p>
            <a:pPr marL="285750" indent="-285750" algn="l" eaLnBrk="1" hangingPunct="1">
              <a:lnSpc>
                <a:spcPct val="80000"/>
              </a:lnSpc>
              <a:buFont typeface="Arial" panose="020B0604020202020204" pitchFamily="34" charset="0"/>
              <a:buChar char="•"/>
              <a:defRPr/>
            </a:pPr>
            <a:endParaRPr lang="en-GB" altLang="en-US" sz="1600" dirty="0" smtClean="0">
              <a:latin typeface="Comic Sans MS" panose="030F0702030302020204" pitchFamily="66" charset="0"/>
            </a:endParaRPr>
          </a:p>
          <a:p>
            <a:pPr marL="285750" indent="-285750" algn="l" eaLnBrk="1" hangingPunct="1">
              <a:lnSpc>
                <a:spcPct val="80000"/>
              </a:lnSpc>
              <a:buFont typeface="Arial" panose="020B0604020202020204" pitchFamily="34" charset="0"/>
              <a:buChar char="•"/>
              <a:defRPr/>
            </a:pPr>
            <a:r>
              <a:rPr lang="en-GB" altLang="en-US" sz="1600" dirty="0" smtClean="0">
                <a:latin typeface="Comic Sans MS" panose="030F0702030302020204" pitchFamily="66" charset="0"/>
              </a:rPr>
              <a:t>Sentences punctuated correctly with capital letters, full stops, question marks and exclamation marks.</a:t>
            </a:r>
          </a:p>
          <a:p>
            <a:pPr marL="285750" indent="-285750" algn="l" eaLnBrk="1" hangingPunct="1">
              <a:lnSpc>
                <a:spcPct val="80000"/>
              </a:lnSpc>
              <a:buFont typeface="Arial" panose="020B0604020202020204" pitchFamily="34" charset="0"/>
              <a:buChar char="•"/>
              <a:defRPr/>
            </a:pPr>
            <a:endParaRPr lang="en-GB" altLang="en-US" sz="1600" dirty="0" smtClean="0">
              <a:latin typeface="Comic Sans MS" panose="030F0702030302020204" pitchFamily="66" charset="0"/>
            </a:endParaRPr>
          </a:p>
          <a:p>
            <a:pPr marL="285750" indent="-285750" algn="l" eaLnBrk="1" hangingPunct="1">
              <a:lnSpc>
                <a:spcPct val="80000"/>
              </a:lnSpc>
              <a:buFont typeface="Arial" panose="020B0604020202020204" pitchFamily="34" charset="0"/>
              <a:buChar char="•"/>
              <a:defRPr/>
            </a:pPr>
            <a:r>
              <a:rPr lang="en-GB" altLang="en-US" sz="1600" dirty="0" smtClean="0">
                <a:latin typeface="Comic Sans MS" panose="030F0702030302020204" pitchFamily="66" charset="0"/>
              </a:rPr>
              <a:t>Understand and use different types of sentences.</a:t>
            </a:r>
          </a:p>
          <a:p>
            <a:pPr marL="285750" indent="-285750" algn="l" eaLnBrk="1" hangingPunct="1">
              <a:lnSpc>
                <a:spcPct val="80000"/>
              </a:lnSpc>
              <a:buFont typeface="Arial" panose="020B0604020202020204" pitchFamily="34" charset="0"/>
              <a:buChar char="•"/>
              <a:defRPr/>
            </a:pPr>
            <a:endParaRPr lang="en-GB" altLang="en-US" sz="1600" dirty="0" smtClean="0">
              <a:latin typeface="Comic Sans MS" panose="030F0702030302020204" pitchFamily="66" charset="0"/>
            </a:endParaRPr>
          </a:p>
          <a:p>
            <a:pPr marL="285750" indent="-285750" algn="l" eaLnBrk="1" hangingPunct="1">
              <a:lnSpc>
                <a:spcPct val="80000"/>
              </a:lnSpc>
              <a:buFont typeface="Arial" panose="020B0604020202020204" pitchFamily="34" charset="0"/>
              <a:buChar char="•"/>
              <a:defRPr/>
            </a:pPr>
            <a:r>
              <a:rPr lang="en-GB" altLang="en-US" sz="1600" dirty="0" smtClean="0">
                <a:latin typeface="Comic Sans MS" panose="030F0702030302020204" pitchFamily="66" charset="0"/>
              </a:rPr>
              <a:t>Use adjectives to describe a noun.</a:t>
            </a:r>
          </a:p>
          <a:p>
            <a:pPr marL="285750" indent="-285750" algn="l" eaLnBrk="1" hangingPunct="1">
              <a:lnSpc>
                <a:spcPct val="80000"/>
              </a:lnSpc>
              <a:buFont typeface="Arial" panose="020B0604020202020204" pitchFamily="34" charset="0"/>
              <a:buChar char="•"/>
              <a:defRPr/>
            </a:pPr>
            <a:endParaRPr lang="en-GB" altLang="en-US" sz="1600" dirty="0" smtClean="0">
              <a:latin typeface="Comic Sans MS" panose="030F0702030302020204" pitchFamily="66" charset="0"/>
            </a:endParaRPr>
          </a:p>
          <a:p>
            <a:pPr marL="285750" indent="-285750" algn="l" eaLnBrk="1" hangingPunct="1">
              <a:lnSpc>
                <a:spcPct val="80000"/>
              </a:lnSpc>
              <a:buFont typeface="Arial" panose="020B0604020202020204" pitchFamily="34" charset="0"/>
              <a:buChar char="•"/>
              <a:defRPr/>
            </a:pPr>
            <a:r>
              <a:rPr lang="en-GB" altLang="en-US" sz="1600" dirty="0" smtClean="0">
                <a:latin typeface="Comic Sans MS" panose="030F0702030302020204" pitchFamily="66" charset="0"/>
              </a:rPr>
              <a:t>Use past and present tense correctly and consistently.</a:t>
            </a:r>
          </a:p>
          <a:p>
            <a:pPr marL="285750" indent="-285750" algn="l" eaLnBrk="1" hangingPunct="1">
              <a:lnSpc>
                <a:spcPct val="80000"/>
              </a:lnSpc>
              <a:buFont typeface="Arial" panose="020B0604020202020204" pitchFamily="34" charset="0"/>
              <a:buChar char="•"/>
              <a:defRPr/>
            </a:pPr>
            <a:endParaRPr lang="en-GB" altLang="en-US" sz="1600" dirty="0" smtClean="0">
              <a:latin typeface="Comic Sans MS" panose="030F0702030302020204" pitchFamily="66" charset="0"/>
            </a:endParaRPr>
          </a:p>
          <a:p>
            <a:pPr marL="285750" indent="-285750" algn="l" eaLnBrk="1" hangingPunct="1">
              <a:lnSpc>
                <a:spcPct val="80000"/>
              </a:lnSpc>
              <a:buFont typeface="Arial" panose="020B0604020202020204" pitchFamily="34" charset="0"/>
              <a:buChar char="•"/>
              <a:defRPr/>
            </a:pPr>
            <a:r>
              <a:rPr lang="en-GB" altLang="en-US" sz="1600" dirty="0" smtClean="0">
                <a:latin typeface="Comic Sans MS" panose="030F0702030302020204" pitchFamily="66" charset="0"/>
              </a:rPr>
              <a:t>Use conjunctions (joining words) to join sentences and give reasons </a:t>
            </a:r>
            <a:r>
              <a:rPr lang="en-GB" altLang="en-US" sz="1600" dirty="0" err="1" smtClean="0">
                <a:latin typeface="Comic Sans MS" panose="030F0702030302020204" pitchFamily="66" charset="0"/>
              </a:rPr>
              <a:t>eg</a:t>
            </a:r>
            <a:r>
              <a:rPr lang="en-GB" altLang="en-US" sz="1600" dirty="0" smtClean="0">
                <a:latin typeface="Comic Sans MS" panose="030F0702030302020204" pitchFamily="66" charset="0"/>
              </a:rPr>
              <a:t> and, because, if, but, or.</a:t>
            </a:r>
          </a:p>
          <a:p>
            <a:pPr marL="285750" indent="-285750" algn="l" eaLnBrk="1" hangingPunct="1">
              <a:lnSpc>
                <a:spcPct val="80000"/>
              </a:lnSpc>
              <a:buFont typeface="Arial" panose="020B0604020202020204" pitchFamily="34" charset="0"/>
              <a:buChar char="•"/>
              <a:defRPr/>
            </a:pPr>
            <a:endParaRPr lang="en-GB" altLang="en-US" sz="1600" dirty="0" smtClean="0">
              <a:latin typeface="Comic Sans MS" panose="030F0702030302020204" pitchFamily="66" charset="0"/>
            </a:endParaRPr>
          </a:p>
          <a:p>
            <a:pPr marL="285750" indent="-285750" algn="l" eaLnBrk="1" hangingPunct="1">
              <a:lnSpc>
                <a:spcPct val="80000"/>
              </a:lnSpc>
              <a:buFont typeface="Arial" panose="020B0604020202020204" pitchFamily="34" charset="0"/>
              <a:buChar char="•"/>
              <a:defRPr/>
            </a:pPr>
            <a:r>
              <a:rPr lang="en-GB" altLang="en-US" sz="1600" dirty="0" smtClean="0">
                <a:latin typeface="Comic Sans MS" panose="030F0702030302020204" pitchFamily="66" charset="0"/>
              </a:rPr>
              <a:t>Spell common words correctly.</a:t>
            </a:r>
          </a:p>
          <a:p>
            <a:pPr marL="285750" indent="-285750" algn="l" eaLnBrk="1" hangingPunct="1">
              <a:lnSpc>
                <a:spcPct val="80000"/>
              </a:lnSpc>
              <a:buFont typeface="Arial" panose="020B0604020202020204" pitchFamily="34" charset="0"/>
              <a:buChar char="•"/>
              <a:defRPr/>
            </a:pPr>
            <a:endParaRPr lang="en-GB" altLang="en-US" sz="1600" dirty="0" smtClean="0">
              <a:latin typeface="Comic Sans MS" panose="030F0702030302020204" pitchFamily="66" charset="0"/>
            </a:endParaRPr>
          </a:p>
          <a:p>
            <a:pPr marL="285750" indent="-285750" algn="l" eaLnBrk="1" hangingPunct="1">
              <a:lnSpc>
                <a:spcPct val="80000"/>
              </a:lnSpc>
              <a:buFont typeface="Arial" panose="020B0604020202020204" pitchFamily="34" charset="0"/>
              <a:buChar char="•"/>
              <a:defRPr/>
            </a:pPr>
            <a:r>
              <a:rPr lang="en-GB" altLang="en-US" sz="1600" dirty="0" smtClean="0">
                <a:latin typeface="Comic Sans MS" panose="030F0702030302020204" pitchFamily="66" charset="0"/>
              </a:rPr>
              <a:t>Use apostrophes for contractions e.g. I’m, can’t, they’re.</a:t>
            </a:r>
          </a:p>
          <a:p>
            <a:pPr marL="285750" indent="-285750" algn="l" eaLnBrk="1" hangingPunct="1">
              <a:lnSpc>
                <a:spcPct val="80000"/>
              </a:lnSpc>
              <a:buFont typeface="Arial" panose="020B0604020202020204" pitchFamily="34" charset="0"/>
              <a:buChar char="•"/>
              <a:defRPr/>
            </a:pPr>
            <a:endParaRPr lang="en-GB" altLang="en-US" sz="1600" dirty="0" smtClean="0">
              <a:latin typeface="Comic Sans MS" panose="030F0702030302020204" pitchFamily="66" charset="0"/>
            </a:endParaRPr>
          </a:p>
          <a:p>
            <a:pPr marL="285750" indent="-285750" algn="l" eaLnBrk="1" hangingPunct="1">
              <a:lnSpc>
                <a:spcPct val="80000"/>
              </a:lnSpc>
              <a:buFont typeface="Arial" panose="020B0604020202020204" pitchFamily="34" charset="0"/>
              <a:buChar char="•"/>
              <a:defRPr/>
            </a:pPr>
            <a:r>
              <a:rPr lang="en-GB" altLang="en-US" sz="1600" dirty="0" smtClean="0">
                <a:latin typeface="Comic Sans MS" panose="030F0702030302020204" pitchFamily="66" charset="0"/>
              </a:rPr>
              <a:t>Use suffixes to change words e.g. excite to excitement, happy to happiness, hope to hopeless, slow to slowly.</a:t>
            </a:r>
          </a:p>
          <a:p>
            <a:pPr marL="285750" indent="-285750" algn="l" eaLnBrk="1" hangingPunct="1">
              <a:lnSpc>
                <a:spcPct val="80000"/>
              </a:lnSpc>
              <a:buFont typeface="Arial" panose="020B0604020202020204" pitchFamily="34" charset="0"/>
              <a:buChar char="•"/>
              <a:defRPr/>
            </a:pPr>
            <a:endParaRPr lang="en-GB" altLang="en-US" sz="1600" dirty="0" smtClean="0">
              <a:latin typeface="Comic Sans MS" panose="030F0702030302020204" pitchFamily="66" charset="0"/>
            </a:endParaRPr>
          </a:p>
        </p:txBody>
      </p:sp>
      <p:sp>
        <p:nvSpPr>
          <p:cNvPr id="18435" name="Text Box 5"/>
          <p:cNvSpPr txBox="1">
            <a:spLocks noChangeArrowheads="1"/>
          </p:cNvSpPr>
          <p:nvPr/>
        </p:nvSpPr>
        <p:spPr bwMode="auto">
          <a:xfrm>
            <a:off x="900113" y="115888"/>
            <a:ext cx="20256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4400" u="sng" dirty="0">
                <a:solidFill>
                  <a:srgbClr val="FF0000"/>
                </a:solidFill>
                <a:latin typeface="Comic Sans MS" panose="030F0702030302020204" pitchFamily="66" charset="0"/>
              </a:rPr>
              <a:t>English</a:t>
            </a:r>
          </a:p>
        </p:txBody>
      </p:sp>
      <p:sp>
        <p:nvSpPr>
          <p:cNvPr id="18436" name="TextBox 1"/>
          <p:cNvSpPr txBox="1">
            <a:spLocks noChangeArrowheads="1"/>
          </p:cNvSpPr>
          <p:nvPr/>
        </p:nvSpPr>
        <p:spPr bwMode="auto">
          <a:xfrm>
            <a:off x="3492500" y="169863"/>
            <a:ext cx="475138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2000" dirty="0">
                <a:solidFill>
                  <a:srgbClr val="33CC33"/>
                </a:solidFill>
                <a:latin typeface="Comic Sans MS" panose="030F0702030302020204" pitchFamily="66" charset="0"/>
              </a:rPr>
              <a:t>Stories, non-fiction, re-tell, recount, fact file, poetry, newspaper reports, character descriptions, labels…</a:t>
            </a:r>
          </a:p>
        </p:txBody>
      </p:sp>
      <p:pic>
        <p:nvPicPr>
          <p:cNvPr id="1843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56325" y="2349500"/>
            <a:ext cx="1916113" cy="191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arn(inVertical)">
                                      <p:cBhvr>
                                        <p:cTn id="7" dur="500"/>
                                        <p:tgtEl>
                                          <p:spTgt spid="1843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436"/>
                                        </p:tgtEl>
                                        <p:attrNameLst>
                                          <p:attrName>style.visibility</p:attrName>
                                        </p:attrNameLst>
                                      </p:cBhvr>
                                      <p:to>
                                        <p:strVal val="visible"/>
                                      </p:to>
                                    </p:set>
                                    <p:animEffect transition="in" filter="barn(inVertical)">
                                      <p:cBhvr>
                                        <p:cTn id="12" dur="500"/>
                                        <p:tgtEl>
                                          <p:spTgt spid="18436"/>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21506">
                                            <p:txEl>
                                              <p:pRg st="0" end="0"/>
                                            </p:txEl>
                                          </p:spTgt>
                                        </p:tgtEl>
                                        <p:attrNameLst>
                                          <p:attrName>style.visibility</p:attrName>
                                        </p:attrNameLst>
                                      </p:cBhvr>
                                      <p:to>
                                        <p:strVal val="visible"/>
                                      </p:to>
                                    </p:set>
                                    <p:anim calcmode="lin" valueType="num">
                                      <p:cBhvr>
                                        <p:cTn id="17" dur="500" fill="hold"/>
                                        <p:tgtEl>
                                          <p:spTgt spid="21506">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21506">
                                            <p:txEl>
                                              <p:pRg st="0" end="0"/>
                                            </p:txEl>
                                          </p:spTgt>
                                        </p:tgtEl>
                                        <p:attrNameLst>
                                          <p:attrName>ppt_h</p:attrName>
                                        </p:attrNameLst>
                                      </p:cBhvr>
                                      <p:tavLst>
                                        <p:tav tm="0">
                                          <p:val>
                                            <p:fltVal val="0"/>
                                          </p:val>
                                        </p:tav>
                                        <p:tav tm="100000">
                                          <p:val>
                                            <p:strVal val="#ppt_h"/>
                                          </p:val>
                                        </p:tav>
                                      </p:tavLst>
                                    </p:anim>
                                    <p:animEffect transition="in" filter="fade">
                                      <p:cBhvr>
                                        <p:cTn id="19" dur="500"/>
                                        <p:tgtEl>
                                          <p:spTgt spid="21506">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1506">
                                            <p:txEl>
                                              <p:pRg st="1" end="1"/>
                                            </p:txEl>
                                          </p:spTgt>
                                        </p:tgtEl>
                                        <p:attrNameLst>
                                          <p:attrName>style.visibility</p:attrName>
                                        </p:attrNameLst>
                                      </p:cBhvr>
                                      <p:to>
                                        <p:strVal val="visible"/>
                                      </p:to>
                                    </p:set>
                                    <p:anim calcmode="lin" valueType="num">
                                      <p:cBhvr>
                                        <p:cTn id="24" dur="500" fill="hold"/>
                                        <p:tgtEl>
                                          <p:spTgt spid="21506">
                                            <p:txEl>
                                              <p:pRg st="1" end="1"/>
                                            </p:txEl>
                                          </p:spTgt>
                                        </p:tgtEl>
                                        <p:attrNameLst>
                                          <p:attrName>ppt_w</p:attrName>
                                        </p:attrNameLst>
                                      </p:cBhvr>
                                      <p:tavLst>
                                        <p:tav tm="0">
                                          <p:val>
                                            <p:fltVal val="0"/>
                                          </p:val>
                                        </p:tav>
                                        <p:tav tm="100000">
                                          <p:val>
                                            <p:strVal val="#ppt_w"/>
                                          </p:val>
                                        </p:tav>
                                      </p:tavLst>
                                    </p:anim>
                                    <p:anim calcmode="lin" valueType="num">
                                      <p:cBhvr>
                                        <p:cTn id="25" dur="500" fill="hold"/>
                                        <p:tgtEl>
                                          <p:spTgt spid="21506">
                                            <p:txEl>
                                              <p:pRg st="1" end="1"/>
                                            </p:txEl>
                                          </p:spTgt>
                                        </p:tgtEl>
                                        <p:attrNameLst>
                                          <p:attrName>ppt_h</p:attrName>
                                        </p:attrNameLst>
                                      </p:cBhvr>
                                      <p:tavLst>
                                        <p:tav tm="0">
                                          <p:val>
                                            <p:fltVal val="0"/>
                                          </p:val>
                                        </p:tav>
                                        <p:tav tm="100000">
                                          <p:val>
                                            <p:strVal val="#ppt_h"/>
                                          </p:val>
                                        </p:tav>
                                      </p:tavLst>
                                    </p:anim>
                                    <p:animEffect transition="in" filter="fade">
                                      <p:cBhvr>
                                        <p:cTn id="26" dur="500"/>
                                        <p:tgtEl>
                                          <p:spTgt spid="21506">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1506">
                                            <p:txEl>
                                              <p:pRg st="3" end="3"/>
                                            </p:txEl>
                                          </p:spTgt>
                                        </p:tgtEl>
                                        <p:attrNameLst>
                                          <p:attrName>style.visibility</p:attrName>
                                        </p:attrNameLst>
                                      </p:cBhvr>
                                      <p:to>
                                        <p:strVal val="visible"/>
                                      </p:to>
                                    </p:set>
                                    <p:anim calcmode="lin" valueType="num">
                                      <p:cBhvr>
                                        <p:cTn id="31" dur="500" fill="hold"/>
                                        <p:tgtEl>
                                          <p:spTgt spid="21506">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21506">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2150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21506">
                                            <p:txEl>
                                              <p:pRg st="5" end="5"/>
                                            </p:txEl>
                                          </p:spTgt>
                                        </p:tgtEl>
                                        <p:attrNameLst>
                                          <p:attrName>style.visibility</p:attrName>
                                        </p:attrNameLst>
                                      </p:cBhvr>
                                      <p:to>
                                        <p:strVal val="visible"/>
                                      </p:to>
                                    </p:set>
                                    <p:anim calcmode="lin" valueType="num">
                                      <p:cBhvr>
                                        <p:cTn id="38" dur="500" fill="hold"/>
                                        <p:tgtEl>
                                          <p:spTgt spid="21506">
                                            <p:txEl>
                                              <p:pRg st="5" end="5"/>
                                            </p:txEl>
                                          </p:spTgt>
                                        </p:tgtEl>
                                        <p:attrNameLst>
                                          <p:attrName>ppt_w</p:attrName>
                                        </p:attrNameLst>
                                      </p:cBhvr>
                                      <p:tavLst>
                                        <p:tav tm="0">
                                          <p:val>
                                            <p:fltVal val="0"/>
                                          </p:val>
                                        </p:tav>
                                        <p:tav tm="100000">
                                          <p:val>
                                            <p:strVal val="#ppt_w"/>
                                          </p:val>
                                        </p:tav>
                                      </p:tavLst>
                                    </p:anim>
                                    <p:anim calcmode="lin" valueType="num">
                                      <p:cBhvr>
                                        <p:cTn id="39" dur="500" fill="hold"/>
                                        <p:tgtEl>
                                          <p:spTgt spid="21506">
                                            <p:txEl>
                                              <p:pRg st="5" end="5"/>
                                            </p:txEl>
                                          </p:spTgt>
                                        </p:tgtEl>
                                        <p:attrNameLst>
                                          <p:attrName>ppt_h</p:attrName>
                                        </p:attrNameLst>
                                      </p:cBhvr>
                                      <p:tavLst>
                                        <p:tav tm="0">
                                          <p:val>
                                            <p:fltVal val="0"/>
                                          </p:val>
                                        </p:tav>
                                        <p:tav tm="100000">
                                          <p:val>
                                            <p:strVal val="#ppt_h"/>
                                          </p:val>
                                        </p:tav>
                                      </p:tavLst>
                                    </p:anim>
                                    <p:animEffect transition="in" filter="fade">
                                      <p:cBhvr>
                                        <p:cTn id="40" dur="500"/>
                                        <p:tgtEl>
                                          <p:spTgt spid="21506">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21506">
                                            <p:txEl>
                                              <p:pRg st="7" end="7"/>
                                            </p:txEl>
                                          </p:spTgt>
                                        </p:tgtEl>
                                        <p:attrNameLst>
                                          <p:attrName>style.visibility</p:attrName>
                                        </p:attrNameLst>
                                      </p:cBhvr>
                                      <p:to>
                                        <p:strVal val="visible"/>
                                      </p:to>
                                    </p:set>
                                    <p:anim calcmode="lin" valueType="num">
                                      <p:cBhvr>
                                        <p:cTn id="45" dur="500" fill="hold"/>
                                        <p:tgtEl>
                                          <p:spTgt spid="21506">
                                            <p:txEl>
                                              <p:pRg st="7" end="7"/>
                                            </p:txEl>
                                          </p:spTgt>
                                        </p:tgtEl>
                                        <p:attrNameLst>
                                          <p:attrName>ppt_w</p:attrName>
                                        </p:attrNameLst>
                                      </p:cBhvr>
                                      <p:tavLst>
                                        <p:tav tm="0">
                                          <p:val>
                                            <p:fltVal val="0"/>
                                          </p:val>
                                        </p:tav>
                                        <p:tav tm="100000">
                                          <p:val>
                                            <p:strVal val="#ppt_w"/>
                                          </p:val>
                                        </p:tav>
                                      </p:tavLst>
                                    </p:anim>
                                    <p:anim calcmode="lin" valueType="num">
                                      <p:cBhvr>
                                        <p:cTn id="46" dur="500" fill="hold"/>
                                        <p:tgtEl>
                                          <p:spTgt spid="21506">
                                            <p:txEl>
                                              <p:pRg st="7" end="7"/>
                                            </p:txEl>
                                          </p:spTgt>
                                        </p:tgtEl>
                                        <p:attrNameLst>
                                          <p:attrName>ppt_h</p:attrName>
                                        </p:attrNameLst>
                                      </p:cBhvr>
                                      <p:tavLst>
                                        <p:tav tm="0">
                                          <p:val>
                                            <p:fltVal val="0"/>
                                          </p:val>
                                        </p:tav>
                                        <p:tav tm="100000">
                                          <p:val>
                                            <p:strVal val="#ppt_h"/>
                                          </p:val>
                                        </p:tav>
                                      </p:tavLst>
                                    </p:anim>
                                    <p:animEffect transition="in" filter="fade">
                                      <p:cBhvr>
                                        <p:cTn id="47" dur="500"/>
                                        <p:tgtEl>
                                          <p:spTgt spid="21506">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21506">
                                            <p:txEl>
                                              <p:pRg st="9" end="9"/>
                                            </p:txEl>
                                          </p:spTgt>
                                        </p:tgtEl>
                                        <p:attrNameLst>
                                          <p:attrName>style.visibility</p:attrName>
                                        </p:attrNameLst>
                                      </p:cBhvr>
                                      <p:to>
                                        <p:strVal val="visible"/>
                                      </p:to>
                                    </p:set>
                                    <p:anim calcmode="lin" valueType="num">
                                      <p:cBhvr>
                                        <p:cTn id="52" dur="500" fill="hold"/>
                                        <p:tgtEl>
                                          <p:spTgt spid="21506">
                                            <p:txEl>
                                              <p:pRg st="9" end="9"/>
                                            </p:txEl>
                                          </p:spTgt>
                                        </p:tgtEl>
                                        <p:attrNameLst>
                                          <p:attrName>ppt_w</p:attrName>
                                        </p:attrNameLst>
                                      </p:cBhvr>
                                      <p:tavLst>
                                        <p:tav tm="0">
                                          <p:val>
                                            <p:fltVal val="0"/>
                                          </p:val>
                                        </p:tav>
                                        <p:tav tm="100000">
                                          <p:val>
                                            <p:strVal val="#ppt_w"/>
                                          </p:val>
                                        </p:tav>
                                      </p:tavLst>
                                    </p:anim>
                                    <p:anim calcmode="lin" valueType="num">
                                      <p:cBhvr>
                                        <p:cTn id="53" dur="500" fill="hold"/>
                                        <p:tgtEl>
                                          <p:spTgt spid="21506">
                                            <p:txEl>
                                              <p:pRg st="9" end="9"/>
                                            </p:txEl>
                                          </p:spTgt>
                                        </p:tgtEl>
                                        <p:attrNameLst>
                                          <p:attrName>ppt_h</p:attrName>
                                        </p:attrNameLst>
                                      </p:cBhvr>
                                      <p:tavLst>
                                        <p:tav tm="0">
                                          <p:val>
                                            <p:fltVal val="0"/>
                                          </p:val>
                                        </p:tav>
                                        <p:tav tm="100000">
                                          <p:val>
                                            <p:strVal val="#ppt_h"/>
                                          </p:val>
                                        </p:tav>
                                      </p:tavLst>
                                    </p:anim>
                                    <p:animEffect transition="in" filter="fade">
                                      <p:cBhvr>
                                        <p:cTn id="54" dur="500"/>
                                        <p:tgtEl>
                                          <p:spTgt spid="21506">
                                            <p:txEl>
                                              <p:pRg st="9" end="9"/>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21506">
                                            <p:txEl>
                                              <p:pRg st="11" end="11"/>
                                            </p:txEl>
                                          </p:spTgt>
                                        </p:tgtEl>
                                        <p:attrNameLst>
                                          <p:attrName>style.visibility</p:attrName>
                                        </p:attrNameLst>
                                      </p:cBhvr>
                                      <p:to>
                                        <p:strVal val="visible"/>
                                      </p:to>
                                    </p:set>
                                    <p:anim calcmode="lin" valueType="num">
                                      <p:cBhvr>
                                        <p:cTn id="59" dur="500" fill="hold"/>
                                        <p:tgtEl>
                                          <p:spTgt spid="21506">
                                            <p:txEl>
                                              <p:pRg st="11" end="11"/>
                                            </p:txEl>
                                          </p:spTgt>
                                        </p:tgtEl>
                                        <p:attrNameLst>
                                          <p:attrName>ppt_w</p:attrName>
                                        </p:attrNameLst>
                                      </p:cBhvr>
                                      <p:tavLst>
                                        <p:tav tm="0">
                                          <p:val>
                                            <p:fltVal val="0"/>
                                          </p:val>
                                        </p:tav>
                                        <p:tav tm="100000">
                                          <p:val>
                                            <p:strVal val="#ppt_w"/>
                                          </p:val>
                                        </p:tav>
                                      </p:tavLst>
                                    </p:anim>
                                    <p:anim calcmode="lin" valueType="num">
                                      <p:cBhvr>
                                        <p:cTn id="60" dur="500" fill="hold"/>
                                        <p:tgtEl>
                                          <p:spTgt spid="21506">
                                            <p:txEl>
                                              <p:pRg st="11" end="11"/>
                                            </p:txEl>
                                          </p:spTgt>
                                        </p:tgtEl>
                                        <p:attrNameLst>
                                          <p:attrName>ppt_h</p:attrName>
                                        </p:attrNameLst>
                                      </p:cBhvr>
                                      <p:tavLst>
                                        <p:tav tm="0">
                                          <p:val>
                                            <p:fltVal val="0"/>
                                          </p:val>
                                        </p:tav>
                                        <p:tav tm="100000">
                                          <p:val>
                                            <p:strVal val="#ppt_h"/>
                                          </p:val>
                                        </p:tav>
                                      </p:tavLst>
                                    </p:anim>
                                    <p:animEffect transition="in" filter="fade">
                                      <p:cBhvr>
                                        <p:cTn id="61" dur="500"/>
                                        <p:tgtEl>
                                          <p:spTgt spid="21506">
                                            <p:txEl>
                                              <p:pRg st="11" end="11"/>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53" presetClass="entr" presetSubtype="16" fill="hold" grpId="0" nodeType="clickEffect">
                                  <p:stCondLst>
                                    <p:cond delay="0"/>
                                  </p:stCondLst>
                                  <p:childTnLst>
                                    <p:set>
                                      <p:cBhvr>
                                        <p:cTn id="65" dur="1" fill="hold">
                                          <p:stCondLst>
                                            <p:cond delay="0"/>
                                          </p:stCondLst>
                                        </p:cTn>
                                        <p:tgtEl>
                                          <p:spTgt spid="21506">
                                            <p:txEl>
                                              <p:pRg st="13" end="13"/>
                                            </p:txEl>
                                          </p:spTgt>
                                        </p:tgtEl>
                                        <p:attrNameLst>
                                          <p:attrName>style.visibility</p:attrName>
                                        </p:attrNameLst>
                                      </p:cBhvr>
                                      <p:to>
                                        <p:strVal val="visible"/>
                                      </p:to>
                                    </p:set>
                                    <p:anim calcmode="lin" valueType="num">
                                      <p:cBhvr>
                                        <p:cTn id="66" dur="500" fill="hold"/>
                                        <p:tgtEl>
                                          <p:spTgt spid="21506">
                                            <p:txEl>
                                              <p:pRg st="13" end="13"/>
                                            </p:txEl>
                                          </p:spTgt>
                                        </p:tgtEl>
                                        <p:attrNameLst>
                                          <p:attrName>ppt_w</p:attrName>
                                        </p:attrNameLst>
                                      </p:cBhvr>
                                      <p:tavLst>
                                        <p:tav tm="0">
                                          <p:val>
                                            <p:fltVal val="0"/>
                                          </p:val>
                                        </p:tav>
                                        <p:tav tm="100000">
                                          <p:val>
                                            <p:strVal val="#ppt_w"/>
                                          </p:val>
                                        </p:tav>
                                      </p:tavLst>
                                    </p:anim>
                                    <p:anim calcmode="lin" valueType="num">
                                      <p:cBhvr>
                                        <p:cTn id="67" dur="500" fill="hold"/>
                                        <p:tgtEl>
                                          <p:spTgt spid="21506">
                                            <p:txEl>
                                              <p:pRg st="13" end="13"/>
                                            </p:txEl>
                                          </p:spTgt>
                                        </p:tgtEl>
                                        <p:attrNameLst>
                                          <p:attrName>ppt_h</p:attrName>
                                        </p:attrNameLst>
                                      </p:cBhvr>
                                      <p:tavLst>
                                        <p:tav tm="0">
                                          <p:val>
                                            <p:fltVal val="0"/>
                                          </p:val>
                                        </p:tav>
                                        <p:tav tm="100000">
                                          <p:val>
                                            <p:strVal val="#ppt_h"/>
                                          </p:val>
                                        </p:tav>
                                      </p:tavLst>
                                    </p:anim>
                                    <p:animEffect transition="in" filter="fade">
                                      <p:cBhvr>
                                        <p:cTn id="68" dur="500"/>
                                        <p:tgtEl>
                                          <p:spTgt spid="21506">
                                            <p:txEl>
                                              <p:pRg st="13" end="13"/>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21506">
                                            <p:txEl>
                                              <p:pRg st="15" end="15"/>
                                            </p:txEl>
                                          </p:spTgt>
                                        </p:tgtEl>
                                        <p:attrNameLst>
                                          <p:attrName>style.visibility</p:attrName>
                                        </p:attrNameLst>
                                      </p:cBhvr>
                                      <p:to>
                                        <p:strVal val="visible"/>
                                      </p:to>
                                    </p:set>
                                    <p:anim calcmode="lin" valueType="num">
                                      <p:cBhvr>
                                        <p:cTn id="73" dur="500" fill="hold"/>
                                        <p:tgtEl>
                                          <p:spTgt spid="21506">
                                            <p:txEl>
                                              <p:pRg st="15" end="15"/>
                                            </p:txEl>
                                          </p:spTgt>
                                        </p:tgtEl>
                                        <p:attrNameLst>
                                          <p:attrName>ppt_w</p:attrName>
                                        </p:attrNameLst>
                                      </p:cBhvr>
                                      <p:tavLst>
                                        <p:tav tm="0">
                                          <p:val>
                                            <p:fltVal val="0"/>
                                          </p:val>
                                        </p:tav>
                                        <p:tav tm="100000">
                                          <p:val>
                                            <p:strVal val="#ppt_w"/>
                                          </p:val>
                                        </p:tav>
                                      </p:tavLst>
                                    </p:anim>
                                    <p:anim calcmode="lin" valueType="num">
                                      <p:cBhvr>
                                        <p:cTn id="74" dur="500" fill="hold"/>
                                        <p:tgtEl>
                                          <p:spTgt spid="21506">
                                            <p:txEl>
                                              <p:pRg st="15" end="15"/>
                                            </p:txEl>
                                          </p:spTgt>
                                        </p:tgtEl>
                                        <p:attrNameLst>
                                          <p:attrName>ppt_h</p:attrName>
                                        </p:attrNameLst>
                                      </p:cBhvr>
                                      <p:tavLst>
                                        <p:tav tm="0">
                                          <p:val>
                                            <p:fltVal val="0"/>
                                          </p:val>
                                        </p:tav>
                                        <p:tav tm="100000">
                                          <p:val>
                                            <p:strVal val="#ppt_h"/>
                                          </p:val>
                                        </p:tav>
                                      </p:tavLst>
                                    </p:anim>
                                    <p:animEffect transition="in" filter="fade">
                                      <p:cBhvr>
                                        <p:cTn id="75" dur="500"/>
                                        <p:tgtEl>
                                          <p:spTgt spid="21506">
                                            <p:txEl>
                                              <p:pRg st="15" end="15"/>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53" presetClass="entr" presetSubtype="16" fill="hold" grpId="0" nodeType="clickEffect">
                                  <p:stCondLst>
                                    <p:cond delay="0"/>
                                  </p:stCondLst>
                                  <p:childTnLst>
                                    <p:set>
                                      <p:cBhvr>
                                        <p:cTn id="79" dur="1" fill="hold">
                                          <p:stCondLst>
                                            <p:cond delay="0"/>
                                          </p:stCondLst>
                                        </p:cTn>
                                        <p:tgtEl>
                                          <p:spTgt spid="21506">
                                            <p:txEl>
                                              <p:pRg st="17" end="17"/>
                                            </p:txEl>
                                          </p:spTgt>
                                        </p:tgtEl>
                                        <p:attrNameLst>
                                          <p:attrName>style.visibility</p:attrName>
                                        </p:attrNameLst>
                                      </p:cBhvr>
                                      <p:to>
                                        <p:strVal val="visible"/>
                                      </p:to>
                                    </p:set>
                                    <p:anim calcmode="lin" valueType="num">
                                      <p:cBhvr>
                                        <p:cTn id="80" dur="500" fill="hold"/>
                                        <p:tgtEl>
                                          <p:spTgt spid="21506">
                                            <p:txEl>
                                              <p:pRg st="17" end="17"/>
                                            </p:txEl>
                                          </p:spTgt>
                                        </p:tgtEl>
                                        <p:attrNameLst>
                                          <p:attrName>ppt_w</p:attrName>
                                        </p:attrNameLst>
                                      </p:cBhvr>
                                      <p:tavLst>
                                        <p:tav tm="0">
                                          <p:val>
                                            <p:fltVal val="0"/>
                                          </p:val>
                                        </p:tav>
                                        <p:tav tm="100000">
                                          <p:val>
                                            <p:strVal val="#ppt_w"/>
                                          </p:val>
                                        </p:tav>
                                      </p:tavLst>
                                    </p:anim>
                                    <p:anim calcmode="lin" valueType="num">
                                      <p:cBhvr>
                                        <p:cTn id="81" dur="500" fill="hold"/>
                                        <p:tgtEl>
                                          <p:spTgt spid="21506">
                                            <p:txEl>
                                              <p:pRg st="17" end="17"/>
                                            </p:txEl>
                                          </p:spTgt>
                                        </p:tgtEl>
                                        <p:attrNameLst>
                                          <p:attrName>ppt_h</p:attrName>
                                        </p:attrNameLst>
                                      </p:cBhvr>
                                      <p:tavLst>
                                        <p:tav tm="0">
                                          <p:val>
                                            <p:fltVal val="0"/>
                                          </p:val>
                                        </p:tav>
                                        <p:tav tm="100000">
                                          <p:val>
                                            <p:strVal val="#ppt_h"/>
                                          </p:val>
                                        </p:tav>
                                      </p:tavLst>
                                    </p:anim>
                                    <p:animEffect transition="in" filter="fade">
                                      <p:cBhvr>
                                        <p:cTn id="82" dur="500"/>
                                        <p:tgtEl>
                                          <p:spTgt spid="21506">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p:bldP spid="18435" grpId="0"/>
      <p:bldP spid="1843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8313" y="14288"/>
            <a:ext cx="8229600" cy="1143000"/>
          </a:xfrm>
        </p:spPr>
        <p:txBody>
          <a:bodyPr/>
          <a:lstStyle/>
          <a:p>
            <a:pPr eaLnBrk="1" hangingPunct="1"/>
            <a:r>
              <a:rPr lang="en-GB" altLang="en-US" u="sng" dirty="0" smtClean="0">
                <a:solidFill>
                  <a:srgbClr val="FF0000"/>
                </a:solidFill>
                <a:latin typeface="Comic Sans MS" panose="030F0702030302020204" pitchFamily="66" charset="0"/>
              </a:rPr>
              <a:t>Reading</a:t>
            </a:r>
          </a:p>
        </p:txBody>
      </p:sp>
      <p:sp>
        <p:nvSpPr>
          <p:cNvPr id="23555" name="Rectangle 3"/>
          <p:cNvSpPr>
            <a:spLocks noGrp="1" noChangeArrowheads="1"/>
          </p:cNvSpPr>
          <p:nvPr>
            <p:ph type="body" idx="1"/>
          </p:nvPr>
        </p:nvSpPr>
        <p:spPr>
          <a:xfrm>
            <a:off x="468313" y="877243"/>
            <a:ext cx="8496300" cy="4719637"/>
          </a:xfrm>
        </p:spPr>
        <p:txBody>
          <a:bodyPr/>
          <a:lstStyle/>
          <a:p>
            <a:pPr marL="0" indent="0" eaLnBrk="1" hangingPunct="1">
              <a:lnSpc>
                <a:spcPct val="80000"/>
              </a:lnSpc>
              <a:buFontTx/>
              <a:buNone/>
              <a:defRPr/>
            </a:pPr>
            <a:endParaRPr lang="en-GB" altLang="en-US" sz="1600" dirty="0" smtClean="0">
              <a:latin typeface="Comic Sans MS" panose="030F0702030302020204" pitchFamily="66" charset="0"/>
            </a:endParaRPr>
          </a:p>
          <a:p>
            <a:pPr marL="0" indent="0" eaLnBrk="1" hangingPunct="1">
              <a:lnSpc>
                <a:spcPct val="80000"/>
              </a:lnSpc>
              <a:buFontTx/>
              <a:buNone/>
              <a:defRPr/>
            </a:pPr>
            <a:r>
              <a:rPr lang="en-GB" altLang="en-US" sz="1800" dirty="0" smtClean="0">
                <a:latin typeface="Comic Sans MS" panose="030F0702030302020204" pitchFamily="66" charset="0"/>
              </a:rPr>
              <a:t>These are the skills that the government expect of your child at the end of the school year…</a:t>
            </a:r>
          </a:p>
          <a:p>
            <a:pPr eaLnBrk="1" hangingPunct="1">
              <a:lnSpc>
                <a:spcPct val="80000"/>
              </a:lnSpc>
              <a:defRPr/>
            </a:pPr>
            <a:endParaRPr lang="en-GB" altLang="en-US" sz="1800" dirty="0" smtClean="0">
              <a:latin typeface="Comic Sans MS" panose="030F0702030302020204" pitchFamily="66" charset="0"/>
            </a:endParaRPr>
          </a:p>
          <a:p>
            <a:pPr eaLnBrk="1" hangingPunct="1">
              <a:lnSpc>
                <a:spcPct val="80000"/>
              </a:lnSpc>
              <a:defRPr/>
            </a:pPr>
            <a:r>
              <a:rPr lang="en-GB" altLang="en-US" sz="1800" dirty="0" smtClean="0">
                <a:latin typeface="Comic Sans MS" panose="030F0702030302020204" pitchFamily="66" charset="0"/>
              </a:rPr>
              <a:t>Read common words</a:t>
            </a:r>
            <a:r>
              <a:rPr lang="en-GB" altLang="en-US" sz="1800" dirty="0">
                <a:latin typeface="Comic Sans MS" panose="030F0702030302020204" pitchFamily="66" charset="0"/>
              </a:rPr>
              <a:t> accurately</a:t>
            </a:r>
            <a:r>
              <a:rPr lang="en-GB" altLang="en-US" sz="1800" dirty="0" smtClean="0">
                <a:latin typeface="Comic Sans MS" panose="030F0702030302020204" pitchFamily="66" charset="0"/>
              </a:rPr>
              <a:t> .</a:t>
            </a:r>
          </a:p>
          <a:p>
            <a:pPr eaLnBrk="1" hangingPunct="1">
              <a:lnSpc>
                <a:spcPct val="80000"/>
              </a:lnSpc>
              <a:defRPr/>
            </a:pPr>
            <a:endParaRPr lang="en-GB" altLang="en-US" sz="1800" dirty="0" smtClean="0">
              <a:latin typeface="Comic Sans MS" panose="030F0702030302020204" pitchFamily="66" charset="0"/>
            </a:endParaRPr>
          </a:p>
          <a:p>
            <a:pPr eaLnBrk="1" hangingPunct="1">
              <a:lnSpc>
                <a:spcPct val="80000"/>
              </a:lnSpc>
              <a:defRPr/>
            </a:pPr>
            <a:r>
              <a:rPr lang="en-GB" altLang="en-US" sz="1800" dirty="0" smtClean="0">
                <a:latin typeface="Comic Sans MS" panose="030F0702030302020204" pitchFamily="66" charset="0"/>
              </a:rPr>
              <a:t>Read fluently and with expression.</a:t>
            </a:r>
          </a:p>
          <a:p>
            <a:pPr eaLnBrk="1" hangingPunct="1">
              <a:lnSpc>
                <a:spcPct val="80000"/>
              </a:lnSpc>
              <a:defRPr/>
            </a:pPr>
            <a:endParaRPr lang="en-GB" altLang="en-US" sz="1800" dirty="0" smtClean="0">
              <a:latin typeface="Comic Sans MS" panose="030F0702030302020204" pitchFamily="66" charset="0"/>
            </a:endParaRPr>
          </a:p>
          <a:p>
            <a:pPr eaLnBrk="1" hangingPunct="1">
              <a:lnSpc>
                <a:spcPct val="80000"/>
              </a:lnSpc>
              <a:defRPr/>
            </a:pPr>
            <a:r>
              <a:rPr lang="en-GB" altLang="en-US" sz="1800" dirty="0" smtClean="0">
                <a:latin typeface="Comic Sans MS" panose="030F0702030302020204" pitchFamily="66" charset="0"/>
              </a:rPr>
              <a:t>Use different strategies to read unfamiliar words </a:t>
            </a:r>
            <a:r>
              <a:rPr lang="en-GB" altLang="en-US" sz="1800" dirty="0" smtClean="0">
                <a:latin typeface="Comic Sans MS" panose="030F0702030302020204" pitchFamily="66" charset="0"/>
              </a:rPr>
              <a:t>e.g. </a:t>
            </a:r>
            <a:r>
              <a:rPr lang="en-GB" altLang="en-US" sz="1800" dirty="0" smtClean="0">
                <a:latin typeface="Comic Sans MS" panose="030F0702030302020204" pitchFamily="66" charset="0"/>
              </a:rPr>
              <a:t>sounding out, using pictures, using prior knowledge.</a:t>
            </a:r>
          </a:p>
          <a:p>
            <a:pPr eaLnBrk="1" hangingPunct="1">
              <a:lnSpc>
                <a:spcPct val="80000"/>
              </a:lnSpc>
              <a:defRPr/>
            </a:pPr>
            <a:endParaRPr lang="en-GB" altLang="en-US" sz="1800" dirty="0" smtClean="0">
              <a:latin typeface="Comic Sans MS" panose="030F0702030302020204" pitchFamily="66" charset="0"/>
            </a:endParaRPr>
          </a:p>
          <a:p>
            <a:pPr eaLnBrk="1" hangingPunct="1">
              <a:lnSpc>
                <a:spcPct val="80000"/>
              </a:lnSpc>
              <a:defRPr/>
            </a:pPr>
            <a:r>
              <a:rPr lang="en-GB" altLang="en-US" sz="1800" dirty="0" smtClean="0">
                <a:latin typeface="Comic Sans MS" panose="030F0702030302020204" pitchFamily="66" charset="0"/>
              </a:rPr>
              <a:t>Check their reading makes sense.</a:t>
            </a:r>
          </a:p>
          <a:p>
            <a:pPr eaLnBrk="1" hangingPunct="1">
              <a:lnSpc>
                <a:spcPct val="80000"/>
              </a:lnSpc>
              <a:defRPr/>
            </a:pPr>
            <a:endParaRPr lang="en-GB" altLang="en-US" sz="1800" dirty="0" smtClean="0">
              <a:latin typeface="Comic Sans MS" panose="030F0702030302020204" pitchFamily="66" charset="0"/>
            </a:endParaRPr>
          </a:p>
          <a:p>
            <a:pPr eaLnBrk="1" hangingPunct="1">
              <a:lnSpc>
                <a:spcPct val="80000"/>
              </a:lnSpc>
              <a:defRPr/>
            </a:pPr>
            <a:r>
              <a:rPr lang="en-GB" altLang="en-US" sz="1800" dirty="0" smtClean="0">
                <a:latin typeface="Comic Sans MS" panose="030F0702030302020204" pitchFamily="66" charset="0"/>
              </a:rPr>
              <a:t>Ask and answer questions, retell a story, find facts and predict.</a:t>
            </a:r>
          </a:p>
          <a:p>
            <a:pPr eaLnBrk="1" hangingPunct="1">
              <a:lnSpc>
                <a:spcPct val="80000"/>
              </a:lnSpc>
              <a:defRPr/>
            </a:pPr>
            <a:endParaRPr lang="en-GB" altLang="en-US" sz="1800" dirty="0" smtClean="0">
              <a:latin typeface="Comic Sans MS" panose="030F0702030302020204" pitchFamily="66" charset="0"/>
            </a:endParaRPr>
          </a:p>
          <a:p>
            <a:pPr eaLnBrk="1" hangingPunct="1">
              <a:lnSpc>
                <a:spcPct val="80000"/>
              </a:lnSpc>
              <a:defRPr/>
            </a:pPr>
            <a:r>
              <a:rPr lang="en-GB" altLang="en-US" sz="1800" dirty="0" smtClean="0">
                <a:latin typeface="Comic Sans MS" panose="030F0702030302020204" pitchFamily="66" charset="0"/>
              </a:rPr>
              <a:t>To explain how and why things are happening from what they already know.</a:t>
            </a:r>
          </a:p>
          <a:p>
            <a:pPr eaLnBrk="1" hangingPunct="1">
              <a:buFontTx/>
              <a:buNone/>
            </a:pPr>
            <a:r>
              <a:rPr lang="en-GB" altLang="en-US" sz="1800" dirty="0">
                <a:latin typeface="Comic Sans MS" panose="030F0702030302020204" pitchFamily="66" charset="0"/>
              </a:rPr>
              <a:t>These are the ways we teach your child these reading skills…</a:t>
            </a:r>
          </a:p>
          <a:p>
            <a:pPr eaLnBrk="1" hangingPunct="1">
              <a:buFontTx/>
              <a:buNone/>
            </a:pPr>
            <a:r>
              <a:rPr lang="en-GB" altLang="en-US" sz="1800" dirty="0">
                <a:solidFill>
                  <a:srgbClr val="FF0000"/>
                </a:solidFill>
                <a:latin typeface="Comic Sans MS" panose="030F0702030302020204" pitchFamily="66" charset="0"/>
              </a:rPr>
              <a:t>Sharing stories</a:t>
            </a:r>
          </a:p>
          <a:p>
            <a:pPr eaLnBrk="1" hangingPunct="1">
              <a:buFontTx/>
              <a:buNone/>
            </a:pPr>
            <a:r>
              <a:rPr lang="en-GB" altLang="en-US" sz="1800" dirty="0">
                <a:solidFill>
                  <a:srgbClr val="FF0000"/>
                </a:solidFill>
                <a:latin typeface="Comic Sans MS" panose="030F0702030302020204" pitchFamily="66" charset="0"/>
              </a:rPr>
              <a:t>Reading with an adult</a:t>
            </a:r>
          </a:p>
          <a:p>
            <a:pPr eaLnBrk="1" hangingPunct="1">
              <a:buFontTx/>
              <a:buNone/>
            </a:pPr>
            <a:r>
              <a:rPr lang="en-GB" altLang="en-US" sz="1800" dirty="0">
                <a:solidFill>
                  <a:srgbClr val="FF0000"/>
                </a:solidFill>
                <a:latin typeface="Comic Sans MS" panose="030F0702030302020204" pitchFamily="66" charset="0"/>
              </a:rPr>
              <a:t>Guided reading</a:t>
            </a:r>
          </a:p>
          <a:p>
            <a:pPr marL="0" indent="0" eaLnBrk="1" hangingPunct="1">
              <a:lnSpc>
                <a:spcPct val="80000"/>
              </a:lnSpc>
              <a:buNone/>
              <a:defRPr/>
            </a:pPr>
            <a:endParaRPr lang="en-GB" altLang="en-US" sz="1800" dirty="0" smtClean="0">
              <a:latin typeface="Comic Sans MS" panose="030F0702030302020204" pitchFamily="66" charset="0"/>
            </a:endParaRPr>
          </a:p>
          <a:p>
            <a:pPr eaLnBrk="1" hangingPunct="1">
              <a:buFontTx/>
              <a:buNone/>
              <a:defRPr/>
            </a:pPr>
            <a:endParaRPr lang="en-GB" altLang="en-US" sz="1600" dirty="0">
              <a:solidFill>
                <a:srgbClr val="FF0000"/>
              </a:solidFill>
              <a:latin typeface="Comic Sans MS" panose="030F0702030302020204" pitchFamily="66" charset="0"/>
            </a:endParaRPr>
          </a:p>
          <a:p>
            <a:pPr marL="0" indent="0" eaLnBrk="1" hangingPunct="1">
              <a:buFontTx/>
              <a:buNone/>
              <a:defRPr/>
            </a:pPr>
            <a:endParaRPr lang="en-GB" altLang="en-US" sz="2000" dirty="0" smtClean="0">
              <a:latin typeface="Comic Sans MS" panose="030F0702030302020204" pitchFamily="66" charset="0"/>
            </a:endParaRPr>
          </a:p>
          <a:p>
            <a:pPr eaLnBrk="1" hangingPunct="1">
              <a:defRPr/>
            </a:pPr>
            <a:endParaRPr lang="en-GB" altLang="en-US" sz="2400" dirty="0" smtClean="0">
              <a:latin typeface="Comic Sans MS" panose="030F0702030302020204" pitchFamily="66" charset="0"/>
            </a:endParaRPr>
          </a:p>
        </p:txBody>
      </p:sp>
      <p:pic>
        <p:nvPicPr>
          <p:cNvPr id="19460"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1484784"/>
            <a:ext cx="1223962" cy="139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arn(inVertical)">
                                      <p:cBhvr>
                                        <p:cTn id="7" dur="500"/>
                                        <p:tgtEl>
                                          <p:spTgt spid="1945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 calcmode="lin" valueType="num">
                                      <p:cBhvr>
                                        <p:cTn id="12" dur="500" fill="hold"/>
                                        <p:tgtEl>
                                          <p:spTgt spid="23555">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23555">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23555">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anim calcmode="lin" valueType="num">
                                      <p:cBhvr>
                                        <p:cTn id="19" dur="500" fill="hold"/>
                                        <p:tgtEl>
                                          <p:spTgt spid="23555">
                                            <p:txEl>
                                              <p:pRg st="3" end="3"/>
                                            </p:txEl>
                                          </p:spTgt>
                                        </p:tgtEl>
                                        <p:attrNameLst>
                                          <p:attrName>ppt_w</p:attrName>
                                        </p:attrNameLst>
                                      </p:cBhvr>
                                      <p:tavLst>
                                        <p:tav tm="0">
                                          <p:val>
                                            <p:fltVal val="0"/>
                                          </p:val>
                                        </p:tav>
                                        <p:tav tm="100000">
                                          <p:val>
                                            <p:strVal val="#ppt_w"/>
                                          </p:val>
                                        </p:tav>
                                      </p:tavLst>
                                    </p:anim>
                                    <p:anim calcmode="lin" valueType="num">
                                      <p:cBhvr>
                                        <p:cTn id="20" dur="500" fill="hold"/>
                                        <p:tgtEl>
                                          <p:spTgt spid="23555">
                                            <p:txEl>
                                              <p:pRg st="3" end="3"/>
                                            </p:txEl>
                                          </p:spTgt>
                                        </p:tgtEl>
                                        <p:attrNameLst>
                                          <p:attrName>ppt_h</p:attrName>
                                        </p:attrNameLst>
                                      </p:cBhvr>
                                      <p:tavLst>
                                        <p:tav tm="0">
                                          <p:val>
                                            <p:fltVal val="0"/>
                                          </p:val>
                                        </p:tav>
                                        <p:tav tm="100000">
                                          <p:val>
                                            <p:strVal val="#ppt_h"/>
                                          </p:val>
                                        </p:tav>
                                      </p:tavLst>
                                    </p:anim>
                                    <p:animEffect transition="in" filter="fade">
                                      <p:cBhvr>
                                        <p:cTn id="21" dur="500"/>
                                        <p:tgtEl>
                                          <p:spTgt spid="23555">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3555">
                                            <p:txEl>
                                              <p:pRg st="5" end="5"/>
                                            </p:txEl>
                                          </p:spTgt>
                                        </p:tgtEl>
                                        <p:attrNameLst>
                                          <p:attrName>style.visibility</p:attrName>
                                        </p:attrNameLst>
                                      </p:cBhvr>
                                      <p:to>
                                        <p:strVal val="visible"/>
                                      </p:to>
                                    </p:set>
                                    <p:anim calcmode="lin" valueType="num">
                                      <p:cBhvr>
                                        <p:cTn id="26" dur="500" fill="hold"/>
                                        <p:tgtEl>
                                          <p:spTgt spid="23555">
                                            <p:txEl>
                                              <p:pRg st="5" end="5"/>
                                            </p:txEl>
                                          </p:spTgt>
                                        </p:tgtEl>
                                        <p:attrNameLst>
                                          <p:attrName>ppt_w</p:attrName>
                                        </p:attrNameLst>
                                      </p:cBhvr>
                                      <p:tavLst>
                                        <p:tav tm="0">
                                          <p:val>
                                            <p:fltVal val="0"/>
                                          </p:val>
                                        </p:tav>
                                        <p:tav tm="100000">
                                          <p:val>
                                            <p:strVal val="#ppt_w"/>
                                          </p:val>
                                        </p:tav>
                                      </p:tavLst>
                                    </p:anim>
                                    <p:anim calcmode="lin" valueType="num">
                                      <p:cBhvr>
                                        <p:cTn id="27" dur="500" fill="hold"/>
                                        <p:tgtEl>
                                          <p:spTgt spid="23555">
                                            <p:txEl>
                                              <p:pRg st="5" end="5"/>
                                            </p:txEl>
                                          </p:spTgt>
                                        </p:tgtEl>
                                        <p:attrNameLst>
                                          <p:attrName>ppt_h</p:attrName>
                                        </p:attrNameLst>
                                      </p:cBhvr>
                                      <p:tavLst>
                                        <p:tav tm="0">
                                          <p:val>
                                            <p:fltVal val="0"/>
                                          </p:val>
                                        </p:tav>
                                        <p:tav tm="100000">
                                          <p:val>
                                            <p:strVal val="#ppt_h"/>
                                          </p:val>
                                        </p:tav>
                                      </p:tavLst>
                                    </p:anim>
                                    <p:animEffect transition="in" filter="fade">
                                      <p:cBhvr>
                                        <p:cTn id="28" dur="500"/>
                                        <p:tgtEl>
                                          <p:spTgt spid="23555">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3555">
                                            <p:txEl>
                                              <p:pRg st="7" end="7"/>
                                            </p:txEl>
                                          </p:spTgt>
                                        </p:tgtEl>
                                        <p:attrNameLst>
                                          <p:attrName>style.visibility</p:attrName>
                                        </p:attrNameLst>
                                      </p:cBhvr>
                                      <p:to>
                                        <p:strVal val="visible"/>
                                      </p:to>
                                    </p:set>
                                    <p:anim calcmode="lin" valueType="num">
                                      <p:cBhvr>
                                        <p:cTn id="33" dur="500" fill="hold"/>
                                        <p:tgtEl>
                                          <p:spTgt spid="23555">
                                            <p:txEl>
                                              <p:pRg st="7" end="7"/>
                                            </p:txEl>
                                          </p:spTgt>
                                        </p:tgtEl>
                                        <p:attrNameLst>
                                          <p:attrName>ppt_w</p:attrName>
                                        </p:attrNameLst>
                                      </p:cBhvr>
                                      <p:tavLst>
                                        <p:tav tm="0">
                                          <p:val>
                                            <p:fltVal val="0"/>
                                          </p:val>
                                        </p:tav>
                                        <p:tav tm="100000">
                                          <p:val>
                                            <p:strVal val="#ppt_w"/>
                                          </p:val>
                                        </p:tav>
                                      </p:tavLst>
                                    </p:anim>
                                    <p:anim calcmode="lin" valueType="num">
                                      <p:cBhvr>
                                        <p:cTn id="34" dur="500" fill="hold"/>
                                        <p:tgtEl>
                                          <p:spTgt spid="23555">
                                            <p:txEl>
                                              <p:pRg st="7" end="7"/>
                                            </p:txEl>
                                          </p:spTgt>
                                        </p:tgtEl>
                                        <p:attrNameLst>
                                          <p:attrName>ppt_h</p:attrName>
                                        </p:attrNameLst>
                                      </p:cBhvr>
                                      <p:tavLst>
                                        <p:tav tm="0">
                                          <p:val>
                                            <p:fltVal val="0"/>
                                          </p:val>
                                        </p:tav>
                                        <p:tav tm="100000">
                                          <p:val>
                                            <p:strVal val="#ppt_h"/>
                                          </p:val>
                                        </p:tav>
                                      </p:tavLst>
                                    </p:anim>
                                    <p:animEffect transition="in" filter="fade">
                                      <p:cBhvr>
                                        <p:cTn id="35" dur="500"/>
                                        <p:tgtEl>
                                          <p:spTgt spid="23555">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23555">
                                            <p:txEl>
                                              <p:pRg st="9" end="9"/>
                                            </p:txEl>
                                          </p:spTgt>
                                        </p:tgtEl>
                                        <p:attrNameLst>
                                          <p:attrName>style.visibility</p:attrName>
                                        </p:attrNameLst>
                                      </p:cBhvr>
                                      <p:to>
                                        <p:strVal val="visible"/>
                                      </p:to>
                                    </p:set>
                                    <p:anim calcmode="lin" valueType="num">
                                      <p:cBhvr>
                                        <p:cTn id="40" dur="500" fill="hold"/>
                                        <p:tgtEl>
                                          <p:spTgt spid="23555">
                                            <p:txEl>
                                              <p:pRg st="9" end="9"/>
                                            </p:txEl>
                                          </p:spTgt>
                                        </p:tgtEl>
                                        <p:attrNameLst>
                                          <p:attrName>ppt_w</p:attrName>
                                        </p:attrNameLst>
                                      </p:cBhvr>
                                      <p:tavLst>
                                        <p:tav tm="0">
                                          <p:val>
                                            <p:fltVal val="0"/>
                                          </p:val>
                                        </p:tav>
                                        <p:tav tm="100000">
                                          <p:val>
                                            <p:strVal val="#ppt_w"/>
                                          </p:val>
                                        </p:tav>
                                      </p:tavLst>
                                    </p:anim>
                                    <p:anim calcmode="lin" valueType="num">
                                      <p:cBhvr>
                                        <p:cTn id="41" dur="500" fill="hold"/>
                                        <p:tgtEl>
                                          <p:spTgt spid="23555">
                                            <p:txEl>
                                              <p:pRg st="9" end="9"/>
                                            </p:txEl>
                                          </p:spTgt>
                                        </p:tgtEl>
                                        <p:attrNameLst>
                                          <p:attrName>ppt_h</p:attrName>
                                        </p:attrNameLst>
                                      </p:cBhvr>
                                      <p:tavLst>
                                        <p:tav tm="0">
                                          <p:val>
                                            <p:fltVal val="0"/>
                                          </p:val>
                                        </p:tav>
                                        <p:tav tm="100000">
                                          <p:val>
                                            <p:strVal val="#ppt_h"/>
                                          </p:val>
                                        </p:tav>
                                      </p:tavLst>
                                    </p:anim>
                                    <p:animEffect transition="in" filter="fade">
                                      <p:cBhvr>
                                        <p:cTn id="42" dur="500"/>
                                        <p:tgtEl>
                                          <p:spTgt spid="23555">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23555">
                                            <p:txEl>
                                              <p:pRg st="11" end="11"/>
                                            </p:txEl>
                                          </p:spTgt>
                                        </p:tgtEl>
                                        <p:attrNameLst>
                                          <p:attrName>style.visibility</p:attrName>
                                        </p:attrNameLst>
                                      </p:cBhvr>
                                      <p:to>
                                        <p:strVal val="visible"/>
                                      </p:to>
                                    </p:set>
                                    <p:anim calcmode="lin" valueType="num">
                                      <p:cBhvr>
                                        <p:cTn id="47" dur="500" fill="hold"/>
                                        <p:tgtEl>
                                          <p:spTgt spid="23555">
                                            <p:txEl>
                                              <p:pRg st="11" end="11"/>
                                            </p:txEl>
                                          </p:spTgt>
                                        </p:tgtEl>
                                        <p:attrNameLst>
                                          <p:attrName>ppt_w</p:attrName>
                                        </p:attrNameLst>
                                      </p:cBhvr>
                                      <p:tavLst>
                                        <p:tav tm="0">
                                          <p:val>
                                            <p:fltVal val="0"/>
                                          </p:val>
                                        </p:tav>
                                        <p:tav tm="100000">
                                          <p:val>
                                            <p:strVal val="#ppt_w"/>
                                          </p:val>
                                        </p:tav>
                                      </p:tavLst>
                                    </p:anim>
                                    <p:anim calcmode="lin" valueType="num">
                                      <p:cBhvr>
                                        <p:cTn id="48" dur="500" fill="hold"/>
                                        <p:tgtEl>
                                          <p:spTgt spid="23555">
                                            <p:txEl>
                                              <p:pRg st="11" end="11"/>
                                            </p:txEl>
                                          </p:spTgt>
                                        </p:tgtEl>
                                        <p:attrNameLst>
                                          <p:attrName>ppt_h</p:attrName>
                                        </p:attrNameLst>
                                      </p:cBhvr>
                                      <p:tavLst>
                                        <p:tav tm="0">
                                          <p:val>
                                            <p:fltVal val="0"/>
                                          </p:val>
                                        </p:tav>
                                        <p:tav tm="100000">
                                          <p:val>
                                            <p:strVal val="#ppt_h"/>
                                          </p:val>
                                        </p:tav>
                                      </p:tavLst>
                                    </p:anim>
                                    <p:animEffect transition="in" filter="fade">
                                      <p:cBhvr>
                                        <p:cTn id="49" dur="500"/>
                                        <p:tgtEl>
                                          <p:spTgt spid="23555">
                                            <p:txEl>
                                              <p:pRg st="11" end="11"/>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23555">
                                            <p:txEl>
                                              <p:pRg st="13" end="13"/>
                                            </p:txEl>
                                          </p:spTgt>
                                        </p:tgtEl>
                                        <p:attrNameLst>
                                          <p:attrName>style.visibility</p:attrName>
                                        </p:attrNameLst>
                                      </p:cBhvr>
                                      <p:to>
                                        <p:strVal val="visible"/>
                                      </p:to>
                                    </p:set>
                                    <p:anim calcmode="lin" valueType="num">
                                      <p:cBhvr>
                                        <p:cTn id="54" dur="500" fill="hold"/>
                                        <p:tgtEl>
                                          <p:spTgt spid="23555">
                                            <p:txEl>
                                              <p:pRg st="13" end="13"/>
                                            </p:txEl>
                                          </p:spTgt>
                                        </p:tgtEl>
                                        <p:attrNameLst>
                                          <p:attrName>ppt_w</p:attrName>
                                        </p:attrNameLst>
                                      </p:cBhvr>
                                      <p:tavLst>
                                        <p:tav tm="0">
                                          <p:val>
                                            <p:fltVal val="0"/>
                                          </p:val>
                                        </p:tav>
                                        <p:tav tm="100000">
                                          <p:val>
                                            <p:strVal val="#ppt_w"/>
                                          </p:val>
                                        </p:tav>
                                      </p:tavLst>
                                    </p:anim>
                                    <p:anim calcmode="lin" valueType="num">
                                      <p:cBhvr>
                                        <p:cTn id="55" dur="500" fill="hold"/>
                                        <p:tgtEl>
                                          <p:spTgt spid="23555">
                                            <p:txEl>
                                              <p:pRg st="13" end="13"/>
                                            </p:txEl>
                                          </p:spTgt>
                                        </p:tgtEl>
                                        <p:attrNameLst>
                                          <p:attrName>ppt_h</p:attrName>
                                        </p:attrNameLst>
                                      </p:cBhvr>
                                      <p:tavLst>
                                        <p:tav tm="0">
                                          <p:val>
                                            <p:fltVal val="0"/>
                                          </p:val>
                                        </p:tav>
                                        <p:tav tm="100000">
                                          <p:val>
                                            <p:strVal val="#ppt_h"/>
                                          </p:val>
                                        </p:tav>
                                      </p:tavLst>
                                    </p:anim>
                                    <p:animEffect transition="in" filter="fade">
                                      <p:cBhvr>
                                        <p:cTn id="56" dur="500"/>
                                        <p:tgtEl>
                                          <p:spTgt spid="23555">
                                            <p:txEl>
                                              <p:pRg st="13" end="13"/>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23555">
                                            <p:txEl>
                                              <p:pRg st="14" end="14"/>
                                            </p:txEl>
                                          </p:spTgt>
                                        </p:tgtEl>
                                        <p:attrNameLst>
                                          <p:attrName>style.visibility</p:attrName>
                                        </p:attrNameLst>
                                      </p:cBhvr>
                                      <p:to>
                                        <p:strVal val="visible"/>
                                      </p:to>
                                    </p:set>
                                    <p:anim calcmode="lin" valueType="num">
                                      <p:cBhvr>
                                        <p:cTn id="61" dur="500" fill="hold"/>
                                        <p:tgtEl>
                                          <p:spTgt spid="23555">
                                            <p:txEl>
                                              <p:pRg st="14" end="14"/>
                                            </p:txEl>
                                          </p:spTgt>
                                        </p:tgtEl>
                                        <p:attrNameLst>
                                          <p:attrName>ppt_w</p:attrName>
                                        </p:attrNameLst>
                                      </p:cBhvr>
                                      <p:tavLst>
                                        <p:tav tm="0">
                                          <p:val>
                                            <p:fltVal val="0"/>
                                          </p:val>
                                        </p:tav>
                                        <p:tav tm="100000">
                                          <p:val>
                                            <p:strVal val="#ppt_w"/>
                                          </p:val>
                                        </p:tav>
                                      </p:tavLst>
                                    </p:anim>
                                    <p:anim calcmode="lin" valueType="num">
                                      <p:cBhvr>
                                        <p:cTn id="62" dur="500" fill="hold"/>
                                        <p:tgtEl>
                                          <p:spTgt spid="23555">
                                            <p:txEl>
                                              <p:pRg st="14" end="14"/>
                                            </p:txEl>
                                          </p:spTgt>
                                        </p:tgtEl>
                                        <p:attrNameLst>
                                          <p:attrName>ppt_h</p:attrName>
                                        </p:attrNameLst>
                                      </p:cBhvr>
                                      <p:tavLst>
                                        <p:tav tm="0">
                                          <p:val>
                                            <p:fltVal val="0"/>
                                          </p:val>
                                        </p:tav>
                                        <p:tav tm="100000">
                                          <p:val>
                                            <p:strVal val="#ppt_h"/>
                                          </p:val>
                                        </p:tav>
                                      </p:tavLst>
                                    </p:anim>
                                    <p:animEffect transition="in" filter="fade">
                                      <p:cBhvr>
                                        <p:cTn id="63" dur="500"/>
                                        <p:tgtEl>
                                          <p:spTgt spid="23555">
                                            <p:txEl>
                                              <p:pRg st="14" end="14"/>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childTnLst>
                                    <p:set>
                                      <p:cBhvr>
                                        <p:cTn id="67" dur="1" fill="hold">
                                          <p:stCondLst>
                                            <p:cond delay="0"/>
                                          </p:stCondLst>
                                        </p:cTn>
                                        <p:tgtEl>
                                          <p:spTgt spid="23555">
                                            <p:txEl>
                                              <p:pRg st="15" end="15"/>
                                            </p:txEl>
                                          </p:spTgt>
                                        </p:tgtEl>
                                        <p:attrNameLst>
                                          <p:attrName>style.visibility</p:attrName>
                                        </p:attrNameLst>
                                      </p:cBhvr>
                                      <p:to>
                                        <p:strVal val="visible"/>
                                      </p:to>
                                    </p:set>
                                    <p:anim calcmode="lin" valueType="num">
                                      <p:cBhvr>
                                        <p:cTn id="68" dur="500" fill="hold"/>
                                        <p:tgtEl>
                                          <p:spTgt spid="23555">
                                            <p:txEl>
                                              <p:pRg st="15" end="15"/>
                                            </p:txEl>
                                          </p:spTgt>
                                        </p:tgtEl>
                                        <p:attrNameLst>
                                          <p:attrName>ppt_w</p:attrName>
                                        </p:attrNameLst>
                                      </p:cBhvr>
                                      <p:tavLst>
                                        <p:tav tm="0">
                                          <p:val>
                                            <p:fltVal val="0"/>
                                          </p:val>
                                        </p:tav>
                                        <p:tav tm="100000">
                                          <p:val>
                                            <p:strVal val="#ppt_w"/>
                                          </p:val>
                                        </p:tav>
                                      </p:tavLst>
                                    </p:anim>
                                    <p:anim calcmode="lin" valueType="num">
                                      <p:cBhvr>
                                        <p:cTn id="69" dur="500" fill="hold"/>
                                        <p:tgtEl>
                                          <p:spTgt spid="23555">
                                            <p:txEl>
                                              <p:pRg st="15" end="15"/>
                                            </p:txEl>
                                          </p:spTgt>
                                        </p:tgtEl>
                                        <p:attrNameLst>
                                          <p:attrName>ppt_h</p:attrName>
                                        </p:attrNameLst>
                                      </p:cBhvr>
                                      <p:tavLst>
                                        <p:tav tm="0">
                                          <p:val>
                                            <p:fltVal val="0"/>
                                          </p:val>
                                        </p:tav>
                                        <p:tav tm="100000">
                                          <p:val>
                                            <p:strVal val="#ppt_h"/>
                                          </p:val>
                                        </p:tav>
                                      </p:tavLst>
                                    </p:anim>
                                    <p:animEffect transition="in" filter="fade">
                                      <p:cBhvr>
                                        <p:cTn id="70" dur="500"/>
                                        <p:tgtEl>
                                          <p:spTgt spid="23555">
                                            <p:txEl>
                                              <p:pRg st="15" end="15"/>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childTnLst>
                                    <p:set>
                                      <p:cBhvr>
                                        <p:cTn id="74" dur="1" fill="hold">
                                          <p:stCondLst>
                                            <p:cond delay="0"/>
                                          </p:stCondLst>
                                        </p:cTn>
                                        <p:tgtEl>
                                          <p:spTgt spid="23555">
                                            <p:txEl>
                                              <p:pRg st="16" end="16"/>
                                            </p:txEl>
                                          </p:spTgt>
                                        </p:tgtEl>
                                        <p:attrNameLst>
                                          <p:attrName>style.visibility</p:attrName>
                                        </p:attrNameLst>
                                      </p:cBhvr>
                                      <p:to>
                                        <p:strVal val="visible"/>
                                      </p:to>
                                    </p:set>
                                    <p:anim calcmode="lin" valueType="num">
                                      <p:cBhvr>
                                        <p:cTn id="75" dur="500" fill="hold"/>
                                        <p:tgtEl>
                                          <p:spTgt spid="23555">
                                            <p:txEl>
                                              <p:pRg st="16" end="16"/>
                                            </p:txEl>
                                          </p:spTgt>
                                        </p:tgtEl>
                                        <p:attrNameLst>
                                          <p:attrName>ppt_w</p:attrName>
                                        </p:attrNameLst>
                                      </p:cBhvr>
                                      <p:tavLst>
                                        <p:tav tm="0">
                                          <p:val>
                                            <p:fltVal val="0"/>
                                          </p:val>
                                        </p:tav>
                                        <p:tav tm="100000">
                                          <p:val>
                                            <p:strVal val="#ppt_w"/>
                                          </p:val>
                                        </p:tav>
                                      </p:tavLst>
                                    </p:anim>
                                    <p:anim calcmode="lin" valueType="num">
                                      <p:cBhvr>
                                        <p:cTn id="76" dur="500" fill="hold"/>
                                        <p:tgtEl>
                                          <p:spTgt spid="23555">
                                            <p:txEl>
                                              <p:pRg st="16" end="16"/>
                                            </p:txEl>
                                          </p:spTgt>
                                        </p:tgtEl>
                                        <p:attrNameLst>
                                          <p:attrName>ppt_h</p:attrName>
                                        </p:attrNameLst>
                                      </p:cBhvr>
                                      <p:tavLst>
                                        <p:tav tm="0">
                                          <p:val>
                                            <p:fltVal val="0"/>
                                          </p:val>
                                        </p:tav>
                                        <p:tav tm="100000">
                                          <p:val>
                                            <p:strVal val="#ppt_h"/>
                                          </p:val>
                                        </p:tav>
                                      </p:tavLst>
                                    </p:anim>
                                    <p:animEffect transition="in" filter="fade">
                                      <p:cBhvr>
                                        <p:cTn id="77" dur="500"/>
                                        <p:tgtEl>
                                          <p:spTgt spid="23555">
                                            <p:txEl>
                                              <p:pRg st="16" end="16"/>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grpId="0" nodeType="clickEffect">
                                  <p:stCondLst>
                                    <p:cond delay="0"/>
                                  </p:stCondLst>
                                  <p:childTnLst>
                                    <p:set>
                                      <p:cBhvr>
                                        <p:cTn id="81" dur="1" fill="hold">
                                          <p:stCondLst>
                                            <p:cond delay="0"/>
                                          </p:stCondLst>
                                        </p:cTn>
                                        <p:tgtEl>
                                          <p:spTgt spid="23555">
                                            <p:txEl>
                                              <p:pRg st="17" end="17"/>
                                            </p:txEl>
                                          </p:spTgt>
                                        </p:tgtEl>
                                        <p:attrNameLst>
                                          <p:attrName>style.visibility</p:attrName>
                                        </p:attrNameLst>
                                      </p:cBhvr>
                                      <p:to>
                                        <p:strVal val="visible"/>
                                      </p:to>
                                    </p:set>
                                    <p:anim calcmode="lin" valueType="num">
                                      <p:cBhvr>
                                        <p:cTn id="82" dur="500" fill="hold"/>
                                        <p:tgtEl>
                                          <p:spTgt spid="23555">
                                            <p:txEl>
                                              <p:pRg st="17" end="17"/>
                                            </p:txEl>
                                          </p:spTgt>
                                        </p:tgtEl>
                                        <p:attrNameLst>
                                          <p:attrName>ppt_w</p:attrName>
                                        </p:attrNameLst>
                                      </p:cBhvr>
                                      <p:tavLst>
                                        <p:tav tm="0">
                                          <p:val>
                                            <p:fltVal val="0"/>
                                          </p:val>
                                        </p:tav>
                                        <p:tav tm="100000">
                                          <p:val>
                                            <p:strVal val="#ppt_w"/>
                                          </p:val>
                                        </p:tav>
                                      </p:tavLst>
                                    </p:anim>
                                    <p:anim calcmode="lin" valueType="num">
                                      <p:cBhvr>
                                        <p:cTn id="83" dur="500" fill="hold"/>
                                        <p:tgtEl>
                                          <p:spTgt spid="23555">
                                            <p:txEl>
                                              <p:pRg st="17" end="17"/>
                                            </p:txEl>
                                          </p:spTgt>
                                        </p:tgtEl>
                                        <p:attrNameLst>
                                          <p:attrName>ppt_h</p:attrName>
                                        </p:attrNameLst>
                                      </p:cBhvr>
                                      <p:tavLst>
                                        <p:tav tm="0">
                                          <p:val>
                                            <p:fltVal val="0"/>
                                          </p:val>
                                        </p:tav>
                                        <p:tav tm="100000">
                                          <p:val>
                                            <p:strVal val="#ppt_h"/>
                                          </p:val>
                                        </p:tav>
                                      </p:tavLst>
                                    </p:anim>
                                    <p:animEffect transition="in" filter="fade">
                                      <p:cBhvr>
                                        <p:cTn id="84" dur="500"/>
                                        <p:tgtEl>
                                          <p:spTgt spid="23555">
                                            <p:txEl>
                                              <p:pRg st="17" end="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2355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1"/>
          </p:nvPr>
        </p:nvSpPr>
        <p:spPr>
          <a:xfrm>
            <a:off x="395288" y="1579562"/>
            <a:ext cx="6430962" cy="5040313"/>
          </a:xfrm>
        </p:spPr>
        <p:txBody>
          <a:bodyPr/>
          <a:lstStyle/>
          <a:p>
            <a:pPr marL="0" indent="0" eaLnBrk="1" hangingPunct="1">
              <a:buFontTx/>
              <a:buNone/>
              <a:defRPr/>
            </a:pPr>
            <a:r>
              <a:rPr lang="en-GB" altLang="en-US" sz="2400" u="sng" dirty="0" smtClean="0">
                <a:solidFill>
                  <a:srgbClr val="FF0000"/>
                </a:solidFill>
                <a:latin typeface="Comic Sans MS" panose="030F0702030302020204" pitchFamily="66" charset="0"/>
              </a:rPr>
              <a:t>Please </a:t>
            </a:r>
            <a:r>
              <a:rPr lang="en-GB" altLang="en-US" sz="2400" u="sng" dirty="0">
                <a:solidFill>
                  <a:srgbClr val="FF0000"/>
                </a:solidFill>
                <a:latin typeface="Comic Sans MS" panose="030F0702030302020204" pitchFamily="66" charset="0"/>
              </a:rPr>
              <a:t>read daily with your child at home.</a:t>
            </a:r>
          </a:p>
          <a:p>
            <a:pPr marL="0" indent="0" eaLnBrk="1" hangingPunct="1">
              <a:buFontTx/>
              <a:buNone/>
              <a:defRPr/>
            </a:pPr>
            <a:endParaRPr lang="en-GB" altLang="en-US" sz="2400" dirty="0" smtClean="0">
              <a:latin typeface="Comic Sans MS" panose="030F0702030302020204" pitchFamily="66" charset="0"/>
            </a:endParaRPr>
          </a:p>
          <a:p>
            <a:pPr eaLnBrk="1" hangingPunct="1">
              <a:defRPr/>
            </a:pPr>
            <a:r>
              <a:rPr lang="en-GB" altLang="en-US" sz="2400" dirty="0" smtClean="0">
                <a:latin typeface="Comic Sans MS" panose="030F0702030302020204" pitchFamily="66" charset="0"/>
              </a:rPr>
              <a:t>Home reading book - please comment in the reading record and try to listen to your child read </a:t>
            </a:r>
            <a:r>
              <a:rPr lang="en-GB" altLang="en-US" sz="2400" u="sng" dirty="0" smtClean="0">
                <a:latin typeface="Comic Sans MS" panose="030F0702030302020204" pitchFamily="66" charset="0"/>
              </a:rPr>
              <a:t>EVERY DAY!</a:t>
            </a:r>
            <a:r>
              <a:rPr lang="en-GB" altLang="en-US" sz="2400" dirty="0" smtClean="0">
                <a:latin typeface="Comic Sans MS" panose="030F0702030302020204" pitchFamily="66" charset="0"/>
              </a:rPr>
              <a:t> (even if it is only a few pages)</a:t>
            </a:r>
          </a:p>
          <a:p>
            <a:pPr eaLnBrk="1" hangingPunct="1">
              <a:defRPr/>
            </a:pPr>
            <a:endParaRPr lang="en-GB" altLang="en-US" sz="2400" dirty="0" smtClean="0">
              <a:latin typeface="Comic Sans MS" panose="030F0702030302020204" pitchFamily="66" charset="0"/>
            </a:endParaRPr>
          </a:p>
          <a:p>
            <a:pPr eaLnBrk="1" hangingPunct="1">
              <a:buFontTx/>
              <a:buNone/>
              <a:defRPr/>
            </a:pPr>
            <a:endParaRPr lang="en-GB" altLang="en-US" sz="2000" dirty="0" smtClean="0">
              <a:latin typeface="Comic Sans MS" panose="030F0702030302020204" pitchFamily="66" charset="0"/>
            </a:endParaRPr>
          </a:p>
        </p:txBody>
      </p:sp>
      <p:pic>
        <p:nvPicPr>
          <p:cNvPr id="21507" name="Picture 4" descr="j03967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26250" y="146050"/>
            <a:ext cx="1798638"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6688" y="3284538"/>
            <a:ext cx="2036762"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 calcmode="lin" valueType="num">
                                      <p:cBhvr>
                                        <p:cTn id="7" dur="500" fill="hold"/>
                                        <p:tgtEl>
                                          <p:spTgt spid="2355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355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355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3554">
                                            <p:txEl>
                                              <p:pRg st="2" end="2"/>
                                            </p:txEl>
                                          </p:spTgt>
                                        </p:tgtEl>
                                        <p:attrNameLst>
                                          <p:attrName>style.visibility</p:attrName>
                                        </p:attrNameLst>
                                      </p:cBhvr>
                                      <p:to>
                                        <p:strVal val="visible"/>
                                      </p:to>
                                    </p:set>
                                    <p:anim calcmode="lin" valueType="num">
                                      <p:cBhvr>
                                        <p:cTn id="14" dur="500" fill="hold"/>
                                        <p:tgtEl>
                                          <p:spTgt spid="2355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2355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2355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GB" altLang="en-US" u="sng" dirty="0" smtClean="0">
                <a:solidFill>
                  <a:srgbClr val="FF0000"/>
                </a:solidFill>
                <a:latin typeface="Comic Sans MS" panose="030F0702030302020204" pitchFamily="66" charset="0"/>
              </a:rPr>
              <a:t>Handwriting</a:t>
            </a:r>
          </a:p>
        </p:txBody>
      </p:sp>
      <p:sp>
        <p:nvSpPr>
          <p:cNvPr id="23555" name="Content Placeholder 2"/>
          <p:cNvSpPr>
            <a:spLocks noGrp="1"/>
          </p:cNvSpPr>
          <p:nvPr>
            <p:ph idx="1"/>
          </p:nvPr>
        </p:nvSpPr>
        <p:spPr>
          <a:xfrm>
            <a:off x="431800" y="1417638"/>
            <a:ext cx="8229600" cy="4525962"/>
          </a:xfrm>
        </p:spPr>
        <p:txBody>
          <a:bodyPr/>
          <a:lstStyle/>
          <a:p>
            <a:pPr algn="just">
              <a:defRPr/>
            </a:pPr>
            <a:r>
              <a:rPr lang="en-US" altLang="en-US" sz="2400" dirty="0">
                <a:latin typeface="Comic Sans MS" panose="030F0702030302020204" pitchFamily="66" charset="0"/>
              </a:rPr>
              <a:t>W</a:t>
            </a:r>
            <a:r>
              <a:rPr lang="en-US" altLang="en-US" sz="2400" dirty="0" smtClean="0">
                <a:latin typeface="Comic Sans MS" panose="030F0702030302020204" pitchFamily="66" charset="0"/>
              </a:rPr>
              <a:t>e use cursive handwriting in class where all letters start on the line. </a:t>
            </a:r>
          </a:p>
          <a:p>
            <a:pPr algn="just">
              <a:defRPr/>
            </a:pPr>
            <a:r>
              <a:rPr lang="en-US" altLang="en-US" sz="2400" dirty="0" smtClean="0">
                <a:latin typeface="Comic Sans MS" panose="030F0702030302020204" pitchFamily="66" charset="0"/>
              </a:rPr>
              <a:t>Please practice letter formation in your child’s homework book</a:t>
            </a:r>
          </a:p>
          <a:p>
            <a:pPr algn="just">
              <a:defRPr/>
            </a:pPr>
            <a:endParaRPr lang="en-US" altLang="en-US" sz="2400" dirty="0">
              <a:latin typeface="Comic Sans MS" panose="030F0702030302020204" pitchFamily="66" charset="0"/>
            </a:endParaRPr>
          </a:p>
          <a:p>
            <a:pPr marL="0" indent="0" algn="ctr">
              <a:buFontTx/>
              <a:buNone/>
              <a:defRPr/>
            </a:pPr>
            <a:r>
              <a:rPr lang="en-US" altLang="en-US" sz="2400" dirty="0" smtClean="0">
                <a:latin typeface="Letterjoin-Air40" panose="02000805000000020003" pitchFamily="50" charset="0"/>
              </a:rPr>
              <a:t>This is an example of the cursive handwriting we use in school!</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8224" y="215206"/>
            <a:ext cx="1640819" cy="120243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inVertical)">
                                      <p:cBhvr>
                                        <p:cTn id="7" dur="500"/>
                                        <p:tgtEl>
                                          <p:spTgt spid="2355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3555">
                                            <p:txEl>
                                              <p:pRg st="0" end="0"/>
                                            </p:txEl>
                                          </p:spTgt>
                                        </p:tgtEl>
                                        <p:attrNameLst>
                                          <p:attrName>style.visibility</p:attrName>
                                        </p:attrNameLst>
                                      </p:cBhvr>
                                      <p:to>
                                        <p:strVal val="visible"/>
                                      </p:to>
                                    </p:set>
                                    <p:anim calcmode="lin" valueType="num">
                                      <p:cBhvr>
                                        <p:cTn id="12" dur="500" fill="hold"/>
                                        <p:tgtEl>
                                          <p:spTgt spid="23555">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23555">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2355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3555">
                                            <p:txEl>
                                              <p:pRg st="1" end="1"/>
                                            </p:txEl>
                                          </p:spTgt>
                                        </p:tgtEl>
                                        <p:attrNameLst>
                                          <p:attrName>style.visibility</p:attrName>
                                        </p:attrNameLst>
                                      </p:cBhvr>
                                      <p:to>
                                        <p:strVal val="visible"/>
                                      </p:to>
                                    </p:set>
                                    <p:anim calcmode="lin" valueType="num">
                                      <p:cBhvr>
                                        <p:cTn id="19" dur="500" fill="hold"/>
                                        <p:tgtEl>
                                          <p:spTgt spid="23555">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23555">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23555">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3555">
                                            <p:txEl>
                                              <p:pRg st="3" end="3"/>
                                            </p:txEl>
                                          </p:spTgt>
                                        </p:tgtEl>
                                        <p:attrNameLst>
                                          <p:attrName>style.visibility</p:attrName>
                                        </p:attrNameLst>
                                      </p:cBhvr>
                                      <p:to>
                                        <p:strVal val="visible"/>
                                      </p:to>
                                    </p:set>
                                    <p:anim calcmode="lin" valueType="num">
                                      <p:cBhvr>
                                        <p:cTn id="26" dur="500" fill="hold"/>
                                        <p:tgtEl>
                                          <p:spTgt spid="23555">
                                            <p:txEl>
                                              <p:pRg st="3" end="3"/>
                                            </p:txEl>
                                          </p:spTgt>
                                        </p:tgtEl>
                                        <p:attrNameLst>
                                          <p:attrName>ppt_w</p:attrName>
                                        </p:attrNameLst>
                                      </p:cBhvr>
                                      <p:tavLst>
                                        <p:tav tm="0">
                                          <p:val>
                                            <p:fltVal val="0"/>
                                          </p:val>
                                        </p:tav>
                                        <p:tav tm="100000">
                                          <p:val>
                                            <p:strVal val="#ppt_w"/>
                                          </p:val>
                                        </p:tav>
                                      </p:tavLst>
                                    </p:anim>
                                    <p:anim calcmode="lin" valueType="num">
                                      <p:cBhvr>
                                        <p:cTn id="27" dur="500" fill="hold"/>
                                        <p:tgtEl>
                                          <p:spTgt spid="23555">
                                            <p:txEl>
                                              <p:pRg st="3" end="3"/>
                                            </p:txEl>
                                          </p:spTgt>
                                        </p:tgtEl>
                                        <p:attrNameLst>
                                          <p:attrName>ppt_h</p:attrName>
                                        </p:attrNameLst>
                                      </p:cBhvr>
                                      <p:tavLst>
                                        <p:tav tm="0">
                                          <p:val>
                                            <p:fltVal val="0"/>
                                          </p:val>
                                        </p:tav>
                                        <p:tav tm="100000">
                                          <p:val>
                                            <p:strVal val="#ppt_h"/>
                                          </p:val>
                                        </p:tav>
                                      </p:tavLst>
                                    </p:anim>
                                    <p:animEffect transition="in" filter="fade">
                                      <p:cBhvr>
                                        <p:cTn id="28" dur="500"/>
                                        <p:tgtEl>
                                          <p:spTgt spid="235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68313" y="-171450"/>
            <a:ext cx="8229600" cy="1143000"/>
          </a:xfrm>
        </p:spPr>
        <p:txBody>
          <a:bodyPr/>
          <a:lstStyle/>
          <a:p>
            <a:pPr eaLnBrk="1" hangingPunct="1"/>
            <a:r>
              <a:rPr lang="en-GB" altLang="en-US" sz="4000" u="sng" dirty="0" smtClean="0">
                <a:solidFill>
                  <a:srgbClr val="FF0000"/>
                </a:solidFill>
                <a:latin typeface="Comic Sans MS" panose="030F0702030302020204" pitchFamily="66" charset="0"/>
              </a:rPr>
              <a:t>Maths</a:t>
            </a:r>
            <a:endParaRPr lang="en-GB" altLang="en-US" u="sng" dirty="0" smtClean="0">
              <a:solidFill>
                <a:srgbClr val="FF0000"/>
              </a:solidFill>
              <a:latin typeface="Comic Sans MS" panose="030F0702030302020204" pitchFamily="66" charset="0"/>
            </a:endParaRPr>
          </a:p>
        </p:txBody>
      </p:sp>
      <p:sp>
        <p:nvSpPr>
          <p:cNvPr id="2" name="TextBox 1"/>
          <p:cNvSpPr txBox="1"/>
          <p:nvPr/>
        </p:nvSpPr>
        <p:spPr>
          <a:xfrm>
            <a:off x="730250" y="1340768"/>
            <a:ext cx="7705725" cy="4745915"/>
          </a:xfrm>
          <a:prstGeom prst="rect">
            <a:avLst/>
          </a:prstGeom>
          <a:noFill/>
        </p:spPr>
        <p:txBody>
          <a:bodyPr>
            <a:spAutoFit/>
          </a:bodyPr>
          <a:lstStyle/>
          <a:p>
            <a:pPr eaLnBrk="1" hangingPunct="1">
              <a:lnSpc>
                <a:spcPct val="80000"/>
              </a:lnSpc>
              <a:defRPr/>
            </a:pPr>
            <a:r>
              <a:rPr lang="en-GB" altLang="en-US" sz="1800" dirty="0">
                <a:solidFill>
                  <a:schemeClr val="tx1"/>
                </a:solidFill>
              </a:rPr>
              <a:t>These are the skills that the government expect off your child at the end of the school year…</a:t>
            </a:r>
          </a:p>
          <a:p>
            <a:pPr eaLnBrk="1" hangingPunct="1">
              <a:lnSpc>
                <a:spcPct val="80000"/>
              </a:lnSpc>
              <a:defRPr/>
            </a:pPr>
            <a:endParaRPr lang="en-GB" altLang="en-US" sz="1800" dirty="0"/>
          </a:p>
          <a:p>
            <a:pPr marL="285750" indent="-285750" eaLnBrk="1" hangingPunct="1">
              <a:lnSpc>
                <a:spcPct val="80000"/>
              </a:lnSpc>
              <a:buFont typeface="Arial" panose="020B0604020202020204" pitchFamily="34" charset="0"/>
              <a:buChar char="•"/>
              <a:defRPr/>
            </a:pPr>
            <a:r>
              <a:rPr lang="en-GB" altLang="en-US" sz="1800" dirty="0" smtClean="0">
                <a:solidFill>
                  <a:schemeClr val="tx1"/>
                </a:solidFill>
              </a:rPr>
              <a:t>Place value</a:t>
            </a: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smtClean="0">
                <a:solidFill>
                  <a:schemeClr val="tx1"/>
                </a:solidFill>
              </a:rPr>
              <a:t>Addition &amp; Subtraction</a:t>
            </a: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smtClean="0">
                <a:solidFill>
                  <a:schemeClr val="tx1"/>
                </a:solidFill>
              </a:rPr>
              <a:t>Multiplication &amp; Division</a:t>
            </a: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smtClean="0">
                <a:solidFill>
                  <a:schemeClr val="tx1"/>
                </a:solidFill>
              </a:rPr>
              <a:t>Fractions</a:t>
            </a:r>
          </a:p>
          <a:p>
            <a:pPr marL="285750" indent="-285750" eaLnBrk="1" hangingPunct="1">
              <a:lnSpc>
                <a:spcPct val="80000"/>
              </a:lnSpc>
              <a:buFont typeface="Arial" panose="020B0604020202020204" pitchFamily="34" charset="0"/>
              <a:buChar char="•"/>
              <a:defRPr/>
            </a:pPr>
            <a:endParaRPr lang="en-GB" altLang="en-US" sz="1800" dirty="0" smtClean="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smtClean="0">
                <a:solidFill>
                  <a:schemeClr val="tx1"/>
                </a:solidFill>
              </a:rPr>
              <a:t>Money</a:t>
            </a: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smtClean="0">
                <a:solidFill>
                  <a:schemeClr val="tx1"/>
                </a:solidFill>
              </a:rPr>
              <a:t>Measurement</a:t>
            </a: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smtClean="0">
                <a:solidFill>
                  <a:schemeClr val="tx1"/>
                </a:solidFill>
              </a:rPr>
              <a:t>Time</a:t>
            </a: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smtClean="0">
                <a:solidFill>
                  <a:schemeClr val="tx1"/>
                </a:solidFill>
              </a:rPr>
              <a:t>2D and 3D shape</a:t>
            </a:r>
          </a:p>
          <a:p>
            <a:pPr eaLnBrk="1" hangingPunct="1">
              <a:lnSpc>
                <a:spcPct val="80000"/>
              </a:lnSpc>
              <a:defRPr/>
            </a:pPr>
            <a:endParaRPr lang="en-GB" altLang="en-US" sz="1800" dirty="0">
              <a:solidFill>
                <a:schemeClr val="tx1"/>
              </a:solidFill>
            </a:endParaRPr>
          </a:p>
          <a:p>
            <a:pPr eaLnBrk="1" hangingPunct="1">
              <a:lnSpc>
                <a:spcPct val="80000"/>
              </a:lnSpc>
              <a:defRPr/>
            </a:pPr>
            <a:r>
              <a:rPr lang="en-GB" altLang="en-US" sz="1800" dirty="0" smtClean="0">
                <a:solidFill>
                  <a:schemeClr val="tx1"/>
                </a:solidFill>
              </a:rPr>
              <a:t>If you look at the half-termly overview, you will be able to see exactly what unit your child is learning.</a:t>
            </a:r>
            <a:endParaRPr lang="en-GB" altLang="en-US" sz="1800" dirty="0">
              <a:solidFill>
                <a:schemeClr val="tx1"/>
              </a:solidFill>
            </a:endParaRPr>
          </a:p>
        </p:txBody>
      </p:sp>
      <p:pic>
        <p:nvPicPr>
          <p:cNvPr id="24580"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39674" y="2068496"/>
            <a:ext cx="1550987"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barn(inVertical)">
                                      <p:cBhvr>
                                        <p:cTn id="7" dur="500"/>
                                        <p:tgtEl>
                                          <p:spTgt spid="2457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250825" y="53975"/>
            <a:ext cx="8229600" cy="1143000"/>
          </a:xfrm>
        </p:spPr>
        <p:txBody>
          <a:bodyPr/>
          <a:lstStyle/>
          <a:p>
            <a:r>
              <a:rPr lang="en-GB" altLang="en-US" sz="3600" u="sng" dirty="0" smtClean="0">
                <a:solidFill>
                  <a:srgbClr val="FF0000"/>
                </a:solidFill>
                <a:latin typeface="Comic Sans MS" panose="030F0702030302020204" pitchFamily="66" charset="0"/>
              </a:rPr>
              <a:t>Assessment</a:t>
            </a:r>
          </a:p>
        </p:txBody>
      </p:sp>
      <p:sp>
        <p:nvSpPr>
          <p:cNvPr id="26627" name="Content Placeholder 2"/>
          <p:cNvSpPr>
            <a:spLocks noGrp="1"/>
          </p:cNvSpPr>
          <p:nvPr>
            <p:ph idx="1"/>
          </p:nvPr>
        </p:nvSpPr>
        <p:spPr>
          <a:xfrm>
            <a:off x="477838" y="1196975"/>
            <a:ext cx="8229600" cy="4525963"/>
          </a:xfrm>
        </p:spPr>
        <p:txBody>
          <a:bodyPr/>
          <a:lstStyle/>
          <a:p>
            <a:pPr marL="0" indent="0">
              <a:buNone/>
            </a:pPr>
            <a:r>
              <a:rPr lang="en-GB" altLang="en-US" sz="2400" dirty="0" smtClean="0">
                <a:latin typeface="Comic Sans MS" panose="030F0702030302020204" pitchFamily="66" charset="0"/>
              </a:rPr>
              <a:t>Due to recent government changes, children are no longer expected to sit their end of year SATs. However, children will be assessed throughout the year using teacher judgements.</a:t>
            </a:r>
          </a:p>
          <a:p>
            <a:pPr marL="0" indent="0">
              <a:buNone/>
            </a:pPr>
            <a:endParaRPr lang="en-GB" altLang="en-US" sz="2400" dirty="0">
              <a:latin typeface="Comic Sans MS" panose="030F0702030302020204" pitchFamily="66" charset="0"/>
            </a:endParaRPr>
          </a:p>
          <a:p>
            <a:pPr marL="0" indent="0">
              <a:buNone/>
            </a:pPr>
            <a:r>
              <a:rPr lang="en-GB" altLang="en-US" sz="2400" dirty="0" smtClean="0">
                <a:latin typeface="Comic Sans MS" panose="030F0702030302020204" pitchFamily="66" charset="0"/>
              </a:rPr>
              <a:t>If your child didn’t pass their Phonics screening, they will take part in small group interventions to prepare them for re-sitting their Phonics </a:t>
            </a:r>
            <a:r>
              <a:rPr lang="en-GB" altLang="en-US" sz="2400" dirty="0" smtClean="0">
                <a:latin typeface="Comic Sans MS" panose="030F0702030302020204" pitchFamily="66" charset="0"/>
              </a:rPr>
              <a:t>test</a:t>
            </a:r>
            <a:r>
              <a:rPr lang="en-GB" altLang="en-US" sz="2400" dirty="0" smtClean="0">
                <a:latin typeface="Comic Sans MS" panose="030F0702030302020204" pitchFamily="66" charset="0"/>
              </a:rPr>
              <a:t> in June.</a:t>
            </a:r>
            <a:endParaRPr lang="en-GB" altLang="en-US" sz="2400" dirty="0" smtClean="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inVertical)">
                                      <p:cBhvr>
                                        <p:cTn id="7" dur="500"/>
                                        <p:tgtEl>
                                          <p:spTgt spid="2662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6627">
                                            <p:txEl>
                                              <p:pRg st="0" end="0"/>
                                            </p:txEl>
                                          </p:spTgt>
                                        </p:tgtEl>
                                        <p:attrNameLst>
                                          <p:attrName>style.visibility</p:attrName>
                                        </p:attrNameLst>
                                      </p:cBhvr>
                                      <p:to>
                                        <p:strVal val="visible"/>
                                      </p:to>
                                    </p:set>
                                    <p:anim calcmode="lin" valueType="num">
                                      <p:cBhvr>
                                        <p:cTn id="12" dur="500" fill="hold"/>
                                        <p:tgtEl>
                                          <p:spTgt spid="26627">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26627">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2662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6627">
                                            <p:txEl>
                                              <p:pRg st="2" end="2"/>
                                            </p:txEl>
                                          </p:spTgt>
                                        </p:tgtEl>
                                        <p:attrNameLst>
                                          <p:attrName>style.visibility</p:attrName>
                                        </p:attrNameLst>
                                      </p:cBhvr>
                                      <p:to>
                                        <p:strVal val="visible"/>
                                      </p:to>
                                    </p:set>
                                    <p:anim calcmode="lin" valueType="num">
                                      <p:cBhvr>
                                        <p:cTn id="19" dur="500" fill="hold"/>
                                        <p:tgtEl>
                                          <p:spTgt spid="2662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26627">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266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7"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GB" altLang="en-US" u="sng" dirty="0" smtClean="0">
                <a:solidFill>
                  <a:srgbClr val="FF0000"/>
                </a:solidFill>
                <a:latin typeface="Comic Sans MS" panose="030F0702030302020204" pitchFamily="66" charset="0"/>
              </a:rPr>
              <a:t>Reports to parents</a:t>
            </a:r>
          </a:p>
        </p:txBody>
      </p:sp>
      <p:sp>
        <p:nvSpPr>
          <p:cNvPr id="27651" name="Content Placeholder 2"/>
          <p:cNvSpPr>
            <a:spLocks noGrp="1"/>
          </p:cNvSpPr>
          <p:nvPr>
            <p:ph idx="1"/>
          </p:nvPr>
        </p:nvSpPr>
        <p:spPr>
          <a:xfrm>
            <a:off x="457200" y="1341438"/>
            <a:ext cx="8229600" cy="4784725"/>
          </a:xfrm>
        </p:spPr>
        <p:txBody>
          <a:bodyPr/>
          <a:lstStyle/>
          <a:p>
            <a:r>
              <a:rPr lang="en-GB" altLang="en-US" sz="2400" dirty="0" smtClean="0">
                <a:latin typeface="Comic Sans MS" panose="030F0702030302020204" pitchFamily="66" charset="0"/>
              </a:rPr>
              <a:t>At the end of every term your child will bring home a short report about their progress and attitude to learning.</a:t>
            </a:r>
          </a:p>
          <a:p>
            <a:r>
              <a:rPr lang="en-GB" altLang="en-US" sz="2400" dirty="0" smtClean="0">
                <a:latin typeface="Comic Sans MS" panose="030F0702030302020204" pitchFamily="66" charset="0"/>
              </a:rPr>
              <a:t>In the Autumn and Spring terms there will be parents evenings where you can discuss your child’s progress and how best to help them in their learning.</a:t>
            </a:r>
          </a:p>
          <a:p>
            <a:r>
              <a:rPr lang="en-GB" altLang="en-US" sz="2400" dirty="0" smtClean="0">
                <a:latin typeface="Comic Sans MS" panose="030F0702030302020204" pitchFamily="66" charset="0"/>
              </a:rPr>
              <a:t>A full report will be sent home at the end of the Summer term</a:t>
            </a:r>
          </a:p>
          <a:p>
            <a:r>
              <a:rPr lang="en-GB" altLang="en-US" sz="2400" dirty="0" smtClean="0">
                <a:latin typeface="Comic Sans MS" panose="030F0702030302020204" pitchFamily="66" charset="0"/>
              </a:rPr>
              <a:t>Parent drop-ins will take place each half-term where you will have the opportunity to look at your child’s work</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inVertical)">
                                      <p:cBhvr>
                                        <p:cTn id="7" dur="500"/>
                                        <p:tgtEl>
                                          <p:spTgt spid="2765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7651">
                                            <p:txEl>
                                              <p:pRg st="0" end="0"/>
                                            </p:txEl>
                                          </p:spTgt>
                                        </p:tgtEl>
                                        <p:attrNameLst>
                                          <p:attrName>style.visibility</p:attrName>
                                        </p:attrNameLst>
                                      </p:cBhvr>
                                      <p:to>
                                        <p:strVal val="visible"/>
                                      </p:to>
                                    </p:set>
                                    <p:anim calcmode="lin" valueType="num">
                                      <p:cBhvr>
                                        <p:cTn id="12" dur="500" fill="hold"/>
                                        <p:tgtEl>
                                          <p:spTgt spid="2765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2765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2765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7651">
                                            <p:txEl>
                                              <p:pRg st="1" end="1"/>
                                            </p:txEl>
                                          </p:spTgt>
                                        </p:tgtEl>
                                        <p:attrNameLst>
                                          <p:attrName>style.visibility</p:attrName>
                                        </p:attrNameLst>
                                      </p:cBhvr>
                                      <p:to>
                                        <p:strVal val="visible"/>
                                      </p:to>
                                    </p:set>
                                    <p:anim calcmode="lin" valueType="num">
                                      <p:cBhvr>
                                        <p:cTn id="19" dur="500" fill="hold"/>
                                        <p:tgtEl>
                                          <p:spTgt spid="27651">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27651">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27651">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7651">
                                            <p:txEl>
                                              <p:pRg st="2" end="2"/>
                                            </p:txEl>
                                          </p:spTgt>
                                        </p:tgtEl>
                                        <p:attrNameLst>
                                          <p:attrName>style.visibility</p:attrName>
                                        </p:attrNameLst>
                                      </p:cBhvr>
                                      <p:to>
                                        <p:strVal val="visible"/>
                                      </p:to>
                                    </p:set>
                                    <p:anim calcmode="lin" valueType="num">
                                      <p:cBhvr>
                                        <p:cTn id="26" dur="500" fill="hold"/>
                                        <p:tgtEl>
                                          <p:spTgt spid="27651">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27651">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27651">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7651">
                                            <p:txEl>
                                              <p:pRg st="3" end="3"/>
                                            </p:txEl>
                                          </p:spTgt>
                                        </p:tgtEl>
                                        <p:attrNameLst>
                                          <p:attrName>style.visibility</p:attrName>
                                        </p:attrNameLst>
                                      </p:cBhvr>
                                      <p:to>
                                        <p:strVal val="visible"/>
                                      </p:to>
                                    </p:set>
                                    <p:anim calcmode="lin" valueType="num">
                                      <p:cBhvr>
                                        <p:cTn id="33" dur="500" fill="hold"/>
                                        <p:tgtEl>
                                          <p:spTgt spid="27651">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27651">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276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95288" y="2636838"/>
            <a:ext cx="8229600" cy="2433637"/>
          </a:xfrm>
        </p:spPr>
        <p:txBody>
          <a:bodyPr/>
          <a:lstStyle/>
          <a:p>
            <a:pPr eaLnBrk="1" hangingPunct="1"/>
            <a:r>
              <a:rPr lang="en-GB" altLang="en-US" dirty="0" smtClean="0">
                <a:latin typeface="Comic Sans MS" panose="030F0702030302020204" pitchFamily="66" charset="0"/>
              </a:rPr>
              <a:t>We are looking forward to working with you all!!</a:t>
            </a:r>
          </a:p>
        </p:txBody>
      </p:sp>
      <p:pic>
        <p:nvPicPr>
          <p:cNvPr id="28676" name="Picture 5" descr="AG00373_"/>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443663" y="4941888"/>
            <a:ext cx="1000125"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p:cTn id="7" dur="500" fill="hold"/>
                                        <p:tgtEl>
                                          <p:spTgt spid="28674"/>
                                        </p:tgtEl>
                                        <p:attrNameLst>
                                          <p:attrName>ppt_w</p:attrName>
                                        </p:attrNameLst>
                                      </p:cBhvr>
                                      <p:tavLst>
                                        <p:tav tm="0">
                                          <p:val>
                                            <p:fltVal val="0"/>
                                          </p:val>
                                        </p:tav>
                                        <p:tav tm="100000">
                                          <p:val>
                                            <p:strVal val="#ppt_w"/>
                                          </p:val>
                                        </p:tav>
                                      </p:tavLst>
                                    </p:anim>
                                    <p:anim calcmode="lin" valueType="num">
                                      <p:cBhvr>
                                        <p:cTn id="8" dur="500" fill="hold"/>
                                        <p:tgtEl>
                                          <p:spTgt spid="28674"/>
                                        </p:tgtEl>
                                        <p:attrNameLst>
                                          <p:attrName>ppt_h</p:attrName>
                                        </p:attrNameLst>
                                      </p:cBhvr>
                                      <p:tavLst>
                                        <p:tav tm="0">
                                          <p:val>
                                            <p:fltVal val="0"/>
                                          </p:val>
                                        </p:tav>
                                        <p:tav tm="100000">
                                          <p:val>
                                            <p:strVal val="#ppt_h"/>
                                          </p:val>
                                        </p:tav>
                                      </p:tavLst>
                                    </p:anim>
                                    <p:animEffect transition="in" filter="fade">
                                      <p:cBhvr>
                                        <p:cTn id="9" dur="5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4400" b="0" i="0" u="none" strike="noStrike" cap="none" normalizeH="0" baseline="0" smtClean="0">
            <a:ln>
              <a:noFill/>
            </a:ln>
            <a:solidFill>
              <a:srgbClr val="33CC33"/>
            </a:solidFill>
            <a:effectLst/>
            <a:latin typeface="Comic Sans MS" pitchFamily="66"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4400" b="0" i="0" u="none" strike="noStrike" cap="none" normalizeH="0" baseline="0" smtClean="0">
            <a:ln>
              <a:noFill/>
            </a:ln>
            <a:solidFill>
              <a:srgbClr val="33CC33"/>
            </a:solidFill>
            <a:effectLst/>
            <a:latin typeface="Comic Sans MS" pitchFamily="66"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4400" b="0" i="0" u="none" strike="noStrike" cap="none" normalizeH="0" baseline="0" smtClean="0">
            <a:ln>
              <a:noFill/>
            </a:ln>
            <a:solidFill>
              <a:srgbClr val="33CC33"/>
            </a:solidFill>
            <a:effectLst/>
            <a:latin typeface="Comic Sans MS" pitchFamily="66"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4400" b="0" i="0" u="none" strike="noStrike" cap="none" normalizeH="0" baseline="0" smtClean="0">
            <a:ln>
              <a:noFill/>
            </a:ln>
            <a:solidFill>
              <a:srgbClr val="33CC33"/>
            </a:solidFill>
            <a:effectLst/>
            <a:latin typeface="Comic Sans MS" pitchFamily="66"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1392</TotalTime>
  <Words>1160</Words>
  <Application>Microsoft Office PowerPoint</Application>
  <PresentationFormat>On-screen Show (4:3)</PresentationFormat>
  <Paragraphs>171</Paragraphs>
  <Slides>20</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20</vt:i4>
      </vt:variant>
    </vt:vector>
  </HeadingPairs>
  <TitlesOfParts>
    <vt:vector size="25" baseType="lpstr">
      <vt:lpstr>Arial</vt:lpstr>
      <vt:lpstr>Comic Sans MS</vt:lpstr>
      <vt:lpstr>Letterjoin-Air40</vt:lpstr>
      <vt:lpstr>Default Design</vt:lpstr>
      <vt:lpstr>1_Default Design</vt:lpstr>
      <vt:lpstr>Welcome to Audley Infant School</vt:lpstr>
      <vt:lpstr>Your teachers</vt:lpstr>
      <vt:lpstr>Classroom support </vt:lpstr>
      <vt:lpstr>New Term </vt:lpstr>
      <vt:lpstr>PowerPoint Presentation</vt:lpstr>
      <vt:lpstr>Persistent Absence</vt:lpstr>
      <vt:lpstr>Behaviour </vt:lpstr>
      <vt:lpstr>Dinner time</vt:lpstr>
      <vt:lpstr>PowerPoint Presentation</vt:lpstr>
      <vt:lpstr>Topics</vt:lpstr>
      <vt:lpstr>Information</vt:lpstr>
      <vt:lpstr>Homework</vt:lpstr>
      <vt:lpstr>PowerPoint Presentation</vt:lpstr>
      <vt:lpstr>Reading</vt:lpstr>
      <vt:lpstr>PowerPoint Presentation</vt:lpstr>
      <vt:lpstr>Handwriting</vt:lpstr>
      <vt:lpstr>Maths</vt:lpstr>
      <vt:lpstr>Assessment</vt:lpstr>
      <vt:lpstr>Reports to parents</vt:lpstr>
      <vt:lpstr>We are looking forward to working with you all!!</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Helen</dc:creator>
  <cp:lastModifiedBy>S Massey</cp:lastModifiedBy>
  <cp:revision>143</cp:revision>
  <cp:lastPrinted>2018-09-17T13:37:13Z</cp:lastPrinted>
  <dcterms:created xsi:type="dcterms:W3CDTF">2007-09-08T08:03:10Z</dcterms:created>
  <dcterms:modified xsi:type="dcterms:W3CDTF">2023-09-25T13:23:05Z</dcterms:modified>
</cp:coreProperties>
</file>