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2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" y="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D547D4-1D60-4927-A03C-1B09237ED266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346E48-7623-4C9F-8796-9A169819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705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2C6F58-9D24-8D4D-8130-2CED2B8A8AD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00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631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819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354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87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09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13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229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968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266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199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253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B38A1-3154-4C8F-ABF7-2DC1A92AD3D3}" type="datetimeFigureOut">
              <a:rPr lang="en-GB" smtClean="0"/>
              <a:t>08/10/2023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CFA28-E7CD-4410-AEBF-610CF81167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32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jpg"/><Relationship Id="rId7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tiff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134B0-9097-0B4C-82EC-6EE950E6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9616" y="292608"/>
            <a:ext cx="9144000" cy="776224"/>
          </a:xfrm>
        </p:spPr>
        <p:txBody>
          <a:bodyPr>
            <a:noAutofit/>
          </a:bodyPr>
          <a:lstStyle/>
          <a:p>
            <a:r>
              <a:rPr lang="en-US" sz="44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Uniform and PE Uniform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798B72-18B8-9444-8C88-2B1929775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872" y="5028692"/>
            <a:ext cx="1280160" cy="1280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0AB3AF-ECC3-0D43-A345-B53A98F120F6}"/>
              </a:ext>
            </a:extLst>
          </p:cNvPr>
          <p:cNvSpPr/>
          <p:nvPr/>
        </p:nvSpPr>
        <p:spPr>
          <a:xfrm>
            <a:off x="292608" y="292608"/>
            <a:ext cx="11558016" cy="6247892"/>
          </a:xfrm>
          <a:prstGeom prst="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E31D9F2-DBF0-6C41-A866-F89CCD898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" y="1068832"/>
            <a:ext cx="9144000" cy="436357"/>
          </a:xfrm>
        </p:spPr>
        <p:txBody>
          <a:bodyPr>
            <a:noAutofit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Please label all clothes including your child’s PE kit and coat.</a:t>
            </a:r>
          </a:p>
          <a:p>
            <a:pPr algn="l"/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School Uniform: </a:t>
            </a:r>
          </a:p>
        </p:txBody>
      </p:sp>
      <p:sp>
        <p:nvSpPr>
          <p:cNvPr id="10" name="Subtitle 8">
            <a:extLst>
              <a:ext uri="{FF2B5EF4-FFF2-40B4-BE49-F238E27FC236}">
                <a16:creationId xmlns:a16="http://schemas.microsoft.com/office/drawing/2014/main" id="{B2F8F03F-48E2-A741-8F36-ECAD49068F1D}"/>
              </a:ext>
            </a:extLst>
          </p:cNvPr>
          <p:cNvSpPr txBox="1">
            <a:spLocks/>
          </p:cNvSpPr>
          <p:nvPr/>
        </p:nvSpPr>
        <p:spPr>
          <a:xfrm>
            <a:off x="566928" y="2136521"/>
            <a:ext cx="9144000" cy="3027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BE1D5-CC3F-8C46-8FBA-D4F06AE7C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721" y="1931721"/>
            <a:ext cx="1706956" cy="22745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6669C4B-1D7B-234F-B955-F9876E8C4E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3169" y="1819854"/>
            <a:ext cx="1790909" cy="23863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FDF027-0DFF-CF49-B8F4-C008EF0C78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4526" y="2059520"/>
            <a:ext cx="1611047" cy="21467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776481-28CB-4E40-9776-9681D02CF4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9893" y="1989609"/>
            <a:ext cx="1536117" cy="20468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784D703-D2EF-9B48-AD9D-50A4D791F5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86010" y="2050704"/>
            <a:ext cx="1565679" cy="206278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E305018-E38B-2847-91A2-4B5A0BD0B9EF}"/>
              </a:ext>
            </a:extLst>
          </p:cNvPr>
          <p:cNvSpPr/>
          <p:nvPr/>
        </p:nvSpPr>
        <p:spPr>
          <a:xfrm>
            <a:off x="539465" y="4067797"/>
            <a:ext cx="189346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PE Uniform: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05E24AD-7707-B449-BF63-AC6324A57D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721" y="4498684"/>
            <a:ext cx="1468650" cy="193127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BAB2B9-0102-2F49-84DD-5463ABD7A9F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9175" y="4601418"/>
            <a:ext cx="1688697" cy="168869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3A451EA-2B86-E147-A7D5-C06A678B7308}"/>
              </a:ext>
            </a:extLst>
          </p:cNvPr>
          <p:cNvSpPr txBox="1"/>
          <p:nvPr/>
        </p:nvSpPr>
        <p:spPr>
          <a:xfrm>
            <a:off x="5580637" y="4864845"/>
            <a:ext cx="4853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PE kit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includes white t-shirt, shorts (leggings acceptable) and black pumps. Please note, no tracksuit bottoms.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259500E-A6EC-8344-B0CB-0F08DC52E8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75335" y="4520905"/>
            <a:ext cx="1310358" cy="174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39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School Uniform and PE Uniform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Uniform and PE Uniform </dc:title>
  <dc:creator>Helen Nelson</dc:creator>
  <cp:lastModifiedBy>Helen Nelson</cp:lastModifiedBy>
  <cp:revision>1</cp:revision>
  <dcterms:created xsi:type="dcterms:W3CDTF">2023-10-08T16:04:39Z</dcterms:created>
  <dcterms:modified xsi:type="dcterms:W3CDTF">2023-10-08T16:04:54Z</dcterms:modified>
</cp:coreProperties>
</file>