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3" r:id="rId8"/>
    <p:sldId id="269" r:id="rId9"/>
    <p:sldId id="268" r:id="rId10"/>
    <p:sldId id="267" r:id="rId11"/>
    <p:sldId id="266" r:id="rId12"/>
    <p:sldId id="265" r:id="rId13"/>
    <p:sldId id="264" r:id="rId14"/>
    <p:sldId id="273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45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8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44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790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22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402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541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25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36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92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076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5984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58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69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75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699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628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03254B2-76E6-431A-A446-1B7CDA6E3A71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0EA605D-6D6D-4EF0-B518-303C8D17C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25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60" y="2811657"/>
            <a:ext cx="11260183" cy="1515533"/>
          </a:xfrm>
        </p:spPr>
        <p:txBody>
          <a:bodyPr>
            <a:noAutofit/>
          </a:bodyPr>
          <a:lstStyle/>
          <a:p>
            <a:r>
              <a:rPr lang="en-GB" sz="6000" cap="none" dirty="0" smtClean="0">
                <a:latin typeface="Letter-join Air Plus 40" panose="02000805000000020003" pitchFamily="50" charset="0"/>
              </a:rPr>
              <a:t>Guess which teacher is hiding behind the book!</a:t>
            </a:r>
            <a:endParaRPr lang="en-GB" sz="6000" cap="none" dirty="0">
              <a:latin typeface="Letter-join Air Plus 40" panose="02000805000000020003" pitchFamily="50" charset="0"/>
            </a:endParaRPr>
          </a:p>
        </p:txBody>
      </p:sp>
      <p:pic>
        <p:nvPicPr>
          <p:cNvPr id="3" name="Picture 2" descr="https://worldbookclone.wpenginepowered.com/wp-content/uploads/2023/08/On-the-Trail-of-the-T.rex_-633x102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286" y="218366"/>
            <a:ext cx="1588634" cy="2109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https://worldbookclone.wpenginepowered.com/wp-content/uploads/2023/08/Charlie-McGrew-Rob-Biddulph-COVER-FINAL-1005x10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846" y="283472"/>
            <a:ext cx="1974306" cy="1979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s://worldbookclone.wpenginepowered.com/wp-content/uploads/2023/08/Investigators-High-Rise-Hijinks-638x102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121" y="117567"/>
            <a:ext cx="1637969" cy="2275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worldbookclone.wpenginepowered.com/wp-content/uploads/2023/08/Greg-the-Sausage-Roll-Final-cover-1-1024x102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363" y="4684426"/>
            <a:ext cx="2109789" cy="1983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s://worldbookclone.wpenginepowered.com/wp-content/uploads/2023/08/Elmer-Patchwork-Story-890x102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848" y="4482802"/>
            <a:ext cx="1667694" cy="2148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worldbookclone.wpenginepowered.com/wp-content/uploads/2023/08/Marv-and-the-Ultimate-Superpower-639x102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121" y="4427528"/>
            <a:ext cx="1717028" cy="22042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057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2" r="14446"/>
          <a:stretch/>
        </p:blipFill>
        <p:spPr bwMode="auto">
          <a:xfrm rot="5400000">
            <a:off x="803367" y="189413"/>
            <a:ext cx="5969725" cy="63746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Massey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71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.diggle\AppData\Local\Microsoft\Windows\INetCache\Content.Word\IMG_026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7" r="7543"/>
          <a:stretch/>
        </p:blipFill>
        <p:spPr bwMode="auto">
          <a:xfrm rot="5400000">
            <a:off x="607424" y="306981"/>
            <a:ext cx="6204854" cy="6322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</a:t>
            </a:r>
            <a:r>
              <a:rPr lang="en-GB" sz="6600" dirty="0" err="1" smtClean="0">
                <a:latin typeface="Letter-join Air Plus 40" panose="02000805000000020003" pitchFamily="50" charset="0"/>
              </a:rPr>
              <a:t>Finegan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31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9" r="18324"/>
          <a:stretch/>
        </p:blipFill>
        <p:spPr bwMode="auto">
          <a:xfrm rot="5400000">
            <a:off x="709839" y="239577"/>
            <a:ext cx="6197965" cy="64902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Miss </a:t>
            </a:r>
            <a:r>
              <a:rPr lang="en-GB" sz="6600" dirty="0" err="1" smtClean="0">
                <a:latin typeface="Letter-join Air Plus 40" panose="02000805000000020003" pitchFamily="50" charset="0"/>
              </a:rPr>
              <a:t>Aulton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2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4" r="15996"/>
          <a:stretch/>
        </p:blipFill>
        <p:spPr bwMode="auto">
          <a:xfrm rot="5400000">
            <a:off x="1084217" y="209006"/>
            <a:ext cx="5434151" cy="65314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</a:t>
            </a:r>
          </a:p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Patel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12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20" y="265476"/>
            <a:ext cx="6598785" cy="627901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Miss </a:t>
            </a:r>
            <a:r>
              <a:rPr lang="en-GB" sz="6600" dirty="0" err="1" smtClean="0">
                <a:latin typeface="Letter-join Air Plus 40" panose="02000805000000020003" pitchFamily="50" charset="0"/>
              </a:rPr>
              <a:t>Matlub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83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75" y="396739"/>
            <a:ext cx="6560231" cy="620000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289075" y="1018902"/>
            <a:ext cx="43891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Letter-join Air Plus 40" panose="02000805000000020003" pitchFamily="50" charset="0"/>
              </a:rPr>
              <a:t>Miss Chaudhry</a:t>
            </a:r>
            <a:endParaRPr lang="en-GB" sz="60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89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83" y="352424"/>
            <a:ext cx="6740071" cy="602224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Taylor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0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7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5" r="14894"/>
          <a:stretch/>
        </p:blipFill>
        <p:spPr bwMode="auto">
          <a:xfrm rot="5400000">
            <a:off x="717754" y="77674"/>
            <a:ext cx="6035452" cy="66108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Miss </a:t>
            </a:r>
            <a:r>
              <a:rPr lang="en-GB" sz="6600" dirty="0" err="1" smtClean="0">
                <a:latin typeface="Letter-join Air Plus 40" panose="02000805000000020003" pitchFamily="50" charset="0"/>
              </a:rPr>
              <a:t>Tudda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5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7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5" r="9326"/>
          <a:stretch/>
        </p:blipFill>
        <p:spPr bwMode="auto">
          <a:xfrm rot="5400000">
            <a:off x="755128" y="167300"/>
            <a:ext cx="6043570" cy="65540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</a:t>
            </a:r>
          </a:p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Patel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01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883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4" r="17460"/>
          <a:stretch/>
        </p:blipFill>
        <p:spPr bwMode="auto">
          <a:xfrm rot="5400000">
            <a:off x="731089" y="221638"/>
            <a:ext cx="6070920" cy="65225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Letter-join Air Plus 40" panose="02000805000000020003" pitchFamily="50" charset="0"/>
              </a:rPr>
              <a:t>Mrs Eckersley</a:t>
            </a:r>
            <a:endParaRPr lang="en-GB" sz="60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30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7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4" r="21494"/>
          <a:stretch/>
        </p:blipFill>
        <p:spPr bwMode="auto">
          <a:xfrm rot="5400000">
            <a:off x="791232" y="85838"/>
            <a:ext cx="5955034" cy="65703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Miss Avis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47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r="12254"/>
          <a:stretch>
            <a:fillRect/>
          </a:stretch>
        </p:blipFill>
        <p:spPr bwMode="auto">
          <a:xfrm rot="5400000">
            <a:off x="698454" y="136751"/>
            <a:ext cx="6162176" cy="657492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Whittle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7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7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5" r="12120"/>
          <a:stretch/>
        </p:blipFill>
        <p:spPr bwMode="auto">
          <a:xfrm rot="5400000">
            <a:off x="861491" y="273663"/>
            <a:ext cx="5901148" cy="64315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Nelson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8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8" r="25796"/>
          <a:stretch/>
        </p:blipFill>
        <p:spPr bwMode="auto">
          <a:xfrm rot="5400000">
            <a:off x="873648" y="-27689"/>
            <a:ext cx="5734280" cy="66524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Miss Taylor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98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026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5" r="22787"/>
          <a:stretch/>
        </p:blipFill>
        <p:spPr bwMode="auto">
          <a:xfrm rot="5400000">
            <a:off x="1169624" y="59282"/>
            <a:ext cx="5194890" cy="65998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5" y="1018902"/>
            <a:ext cx="43891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Letter-join Air Plus 40" panose="02000805000000020003" pitchFamily="50" charset="0"/>
              </a:rPr>
              <a:t>Mrs Brown</a:t>
            </a:r>
            <a:endParaRPr lang="en-GB" sz="66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42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.diggle\AppData\Local\Microsoft\Windows\INetCache\Content.Word\IMG_883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0" r="20164"/>
          <a:stretch/>
        </p:blipFill>
        <p:spPr bwMode="auto">
          <a:xfrm rot="5400000">
            <a:off x="1228249" y="91781"/>
            <a:ext cx="5152029" cy="65254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89074" y="1018902"/>
            <a:ext cx="45981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Letter-join Air Plus 40" panose="02000805000000020003" pitchFamily="50" charset="0"/>
              </a:rPr>
              <a:t>Mrs </a:t>
            </a:r>
            <a:r>
              <a:rPr lang="en-GB" sz="5400" dirty="0" err="1" smtClean="0">
                <a:latin typeface="Letter-join Air Plus 40" panose="02000805000000020003" pitchFamily="50" charset="0"/>
              </a:rPr>
              <a:t>Grunshaw</a:t>
            </a:r>
            <a:endParaRPr lang="en-GB" sz="5400" dirty="0">
              <a:latin typeface="Letter-join 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30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79</TotalTime>
  <Words>41</Words>
  <Application>Microsoft Office PowerPoint</Application>
  <PresentationFormat>Widescreen</PresentationFormat>
  <Paragraphs>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Letter-join Air Plus 40</vt:lpstr>
      <vt:lpstr>Tw Cen MT</vt:lpstr>
      <vt:lpstr>Droplet</vt:lpstr>
      <vt:lpstr>Guess which teacher is hiding behind the book!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which teacher is hiding behind the book?</dc:title>
  <dc:creator>A Diggle</dc:creator>
  <cp:lastModifiedBy>A Diggle</cp:lastModifiedBy>
  <cp:revision>13</cp:revision>
  <dcterms:created xsi:type="dcterms:W3CDTF">2024-03-05T12:45:21Z</dcterms:created>
  <dcterms:modified xsi:type="dcterms:W3CDTF">2024-03-07T08:34:51Z</dcterms:modified>
</cp:coreProperties>
</file>